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613a9ec6db44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cd7234086744d5"/>
  </p:sldMasterIdLst>
  <p:sldIdLst>
    <p:sldId xmlns:r="http://schemas.openxmlformats.org/officeDocument/2006/relationships" id="256" r:id="Re1b4f95a434a4e40"/>
    <p:sldId xmlns:r="http://schemas.openxmlformats.org/officeDocument/2006/relationships" id="257" r:id="R215f45761a0c4ae3"/>
    <p:sldId xmlns:r="http://schemas.openxmlformats.org/officeDocument/2006/relationships" id="258" r:id="R782a8cde274942b4"/>
    <p:sldId xmlns:r="http://schemas.openxmlformats.org/officeDocument/2006/relationships" id="259" r:id="R6494a2b2f7304ab7"/>
    <p:sldId xmlns:r="http://schemas.openxmlformats.org/officeDocument/2006/relationships" id="260" r:id="R8b4786aa82ac423a"/>
    <p:sldId xmlns:r="http://schemas.openxmlformats.org/officeDocument/2006/relationships" id="261" r:id="R69aabdccc1d84a16"/>
    <p:sldId xmlns:r="http://schemas.openxmlformats.org/officeDocument/2006/relationships" id="262" r:id="Rd3900afd45db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d7234086744d5" /><Relationship Type="http://schemas.openxmlformats.org/officeDocument/2006/relationships/slide" Target="/ppt/slides/slide1.xml" Id="Re1b4f95a434a4e40" /><Relationship Type="http://schemas.openxmlformats.org/officeDocument/2006/relationships/slide" Target="/ppt/slides/slide2.xml" Id="R215f45761a0c4ae3" /><Relationship Type="http://schemas.openxmlformats.org/officeDocument/2006/relationships/slide" Target="/ppt/slides/slide3.xml" Id="R782a8cde274942b4" /><Relationship Type="http://schemas.openxmlformats.org/officeDocument/2006/relationships/slide" Target="/ppt/slides/slide4.xml" Id="R6494a2b2f7304ab7" /><Relationship Type="http://schemas.openxmlformats.org/officeDocument/2006/relationships/slide" Target="/ppt/slides/slide5.xml" Id="R8b4786aa82ac423a" /><Relationship Type="http://schemas.openxmlformats.org/officeDocument/2006/relationships/slide" Target="/ppt/slides/slide6.xml" Id="R69aabdccc1d84a16" /><Relationship Type="http://schemas.openxmlformats.org/officeDocument/2006/relationships/slide" Target="/ppt/slides/slide7.xml" Id="Rd3900afd45db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6b83c06eb4e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923b302cc4e74" /><Relationship Type="http://schemas.openxmlformats.org/officeDocument/2006/relationships/theme" Target="/ppt/slideMasters/theme/theme1.xml" Id="R67328c678e704d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c923b302cc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71931607d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7bf72555f41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d0571ce01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93a173524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ec196572549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3bd1d80654b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30954c7fd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NOMIS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4 765 354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Pedersen, Bøveien 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