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902e5d3bb445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95380299e04d69"/>
  </p:sldMasterIdLst>
  <p:sldIdLst>
    <p:sldId xmlns:r="http://schemas.openxmlformats.org/officeDocument/2006/relationships" id="256" r:id="R36b9f6f5e70f4b72"/>
    <p:sldId xmlns:r="http://schemas.openxmlformats.org/officeDocument/2006/relationships" id="257" r:id="Rb826c7d445064e35"/>
    <p:sldId xmlns:r="http://schemas.openxmlformats.org/officeDocument/2006/relationships" id="258" r:id="R165d9d3c873649e3"/>
    <p:sldId xmlns:r="http://schemas.openxmlformats.org/officeDocument/2006/relationships" id="259" r:id="Rcc494b4ba0d84cfc"/>
    <p:sldId xmlns:r="http://schemas.openxmlformats.org/officeDocument/2006/relationships" id="260" r:id="R05af297b322749f9"/>
    <p:sldId xmlns:r="http://schemas.openxmlformats.org/officeDocument/2006/relationships" id="261" r:id="R938b3f8c34a64a78"/>
    <p:sldId xmlns:r="http://schemas.openxmlformats.org/officeDocument/2006/relationships" id="262" r:id="R46861a460cb849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95380299e04d69" /><Relationship Type="http://schemas.openxmlformats.org/officeDocument/2006/relationships/slide" Target="/ppt/slides/slide1.xml" Id="R36b9f6f5e70f4b72" /><Relationship Type="http://schemas.openxmlformats.org/officeDocument/2006/relationships/slide" Target="/ppt/slides/slide2.xml" Id="Rb826c7d445064e35" /><Relationship Type="http://schemas.openxmlformats.org/officeDocument/2006/relationships/slide" Target="/ppt/slides/slide3.xml" Id="R165d9d3c873649e3" /><Relationship Type="http://schemas.openxmlformats.org/officeDocument/2006/relationships/slide" Target="/ppt/slides/slide4.xml" Id="Rcc494b4ba0d84cfc" /><Relationship Type="http://schemas.openxmlformats.org/officeDocument/2006/relationships/slide" Target="/ppt/slides/slide5.xml" Id="R05af297b322749f9" /><Relationship Type="http://schemas.openxmlformats.org/officeDocument/2006/relationships/slide" Target="/ppt/slides/slide6.xml" Id="R938b3f8c34a64a78" /><Relationship Type="http://schemas.openxmlformats.org/officeDocument/2006/relationships/slide" Target="/ppt/slides/slide7.xml" Id="R46861a460cb849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fe87f8ec0e4a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92b16982f4258" /><Relationship Type="http://schemas.openxmlformats.org/officeDocument/2006/relationships/theme" Target="/ppt/slideMasters/theme/theme1.xml" Id="R6904ea90839947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392b16982f42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828a8ea3c4f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50963b86c48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40c4261694c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596fab02dc4b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b6e2a825ab4e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2819ef95a455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0c116dd6f4e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NIELSSEN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NIELSSEN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NIELSSEN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NIELSSEN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NIELSSEN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NIELSSEN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−12 177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357 287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25 622 455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25 748 389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NIELSSEN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EINAR NIELSSEN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NIELSSEN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Einars vei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924 879 289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NIELSSEN HOLDING AS</a:t>
            </a:r>
          </a:p>
        </p:txBody>
      </p:sp>
    </p:spTree>
  </p:cSld>
  <p:clrMapOvr>
    <a:masterClrMapping xmlns:a="http://schemas.openxmlformats.org/drawingml/2006/main"/>
  </p:clrMapOvr>
</p:sld>
</file>