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ef8c62c14b4e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58cf08a4824200"/>
  </p:sldMasterIdLst>
  <p:sldIdLst>
    <p:sldId xmlns:r="http://schemas.openxmlformats.org/officeDocument/2006/relationships" id="256" r:id="R85af4f5ef1f24e3d"/>
    <p:sldId xmlns:r="http://schemas.openxmlformats.org/officeDocument/2006/relationships" id="257" r:id="Rf840ace9e04c4e90"/>
    <p:sldId xmlns:r="http://schemas.openxmlformats.org/officeDocument/2006/relationships" id="258" r:id="Ra49c2b14d3bb43df"/>
    <p:sldId xmlns:r="http://schemas.openxmlformats.org/officeDocument/2006/relationships" id="259" r:id="R12579fed8ba947c8"/>
    <p:sldId xmlns:r="http://schemas.openxmlformats.org/officeDocument/2006/relationships" id="260" r:id="R0e43ed86296d4b2d"/>
    <p:sldId xmlns:r="http://schemas.openxmlformats.org/officeDocument/2006/relationships" id="261" r:id="R7af1f920672d4cc2"/>
    <p:sldId xmlns:r="http://schemas.openxmlformats.org/officeDocument/2006/relationships" id="262" r:id="R133fd5baf6eb40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58cf08a4824200" /><Relationship Type="http://schemas.openxmlformats.org/officeDocument/2006/relationships/slide" Target="/ppt/slides/slide1.xml" Id="R85af4f5ef1f24e3d" /><Relationship Type="http://schemas.openxmlformats.org/officeDocument/2006/relationships/slide" Target="/ppt/slides/slide2.xml" Id="Rf840ace9e04c4e90" /><Relationship Type="http://schemas.openxmlformats.org/officeDocument/2006/relationships/slide" Target="/ppt/slides/slide3.xml" Id="Ra49c2b14d3bb43df" /><Relationship Type="http://schemas.openxmlformats.org/officeDocument/2006/relationships/slide" Target="/ppt/slides/slide4.xml" Id="R12579fed8ba947c8" /><Relationship Type="http://schemas.openxmlformats.org/officeDocument/2006/relationships/slide" Target="/ppt/slides/slide5.xml" Id="R0e43ed86296d4b2d" /><Relationship Type="http://schemas.openxmlformats.org/officeDocument/2006/relationships/slide" Target="/ppt/slides/slide6.xml" Id="R7af1f920672d4cc2" /><Relationship Type="http://schemas.openxmlformats.org/officeDocument/2006/relationships/slide" Target="/ppt/slides/slide7.xml" Id="R133fd5baf6eb40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4b025fd1a848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edd3ce44a49f7" /><Relationship Type="http://schemas.openxmlformats.org/officeDocument/2006/relationships/theme" Target="/ppt/slideMasters/theme/theme1.xml" Id="R6bfe2dd32a284a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1edd3ce44a49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7619eed77d42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5ab015a53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83b3547b64e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24064da945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49079ec494c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4ca85ed5484d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5c7933d6440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REGNSKAPSSERVICE AS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40 494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 OLAV RINGHEIM  –  74,0 %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HELEN FADNES  –  26,0 %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51 08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924 894 032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REGNSKAPSSERVICE AS</a:t>
            </a:r>
          </a:p>
        </p:txBody>
      </p:sp>
    </p:spTree>
  </p:cSld>
  <p:clrMapOvr>
    <a:masterClrMapping xmlns:a="http://schemas.openxmlformats.org/drawingml/2006/main"/>
  </p:clrMapOvr>
</p:sld>
</file>