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9cde5cd11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b31b387ae46f8"/>
  </p:sldMasterIdLst>
  <p:sldIdLst>
    <p:sldId xmlns:r="http://schemas.openxmlformats.org/officeDocument/2006/relationships" id="256" r:id="Rcc2ab169b65b46b7"/>
    <p:sldId xmlns:r="http://schemas.openxmlformats.org/officeDocument/2006/relationships" id="257" r:id="R1e1317fce850497a"/>
    <p:sldId xmlns:r="http://schemas.openxmlformats.org/officeDocument/2006/relationships" id="258" r:id="R5ba4127614d14843"/>
    <p:sldId xmlns:r="http://schemas.openxmlformats.org/officeDocument/2006/relationships" id="259" r:id="R931c346ceb4d4a1e"/>
    <p:sldId xmlns:r="http://schemas.openxmlformats.org/officeDocument/2006/relationships" id="260" r:id="Rb50ed0e7013a4af0"/>
    <p:sldId xmlns:r="http://schemas.openxmlformats.org/officeDocument/2006/relationships" id="261" r:id="Ra4a94de2a7d147ec"/>
    <p:sldId xmlns:r="http://schemas.openxmlformats.org/officeDocument/2006/relationships" id="262" r:id="Rd45ae3adaa82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b31b387ae46f8" /><Relationship Type="http://schemas.openxmlformats.org/officeDocument/2006/relationships/slide" Target="/ppt/slides/slide1.xml" Id="Rcc2ab169b65b46b7" /><Relationship Type="http://schemas.openxmlformats.org/officeDocument/2006/relationships/slide" Target="/ppt/slides/slide2.xml" Id="R1e1317fce850497a" /><Relationship Type="http://schemas.openxmlformats.org/officeDocument/2006/relationships/slide" Target="/ppt/slides/slide3.xml" Id="R5ba4127614d14843" /><Relationship Type="http://schemas.openxmlformats.org/officeDocument/2006/relationships/slide" Target="/ppt/slides/slide4.xml" Id="R931c346ceb4d4a1e" /><Relationship Type="http://schemas.openxmlformats.org/officeDocument/2006/relationships/slide" Target="/ppt/slides/slide5.xml" Id="Rb50ed0e7013a4af0" /><Relationship Type="http://schemas.openxmlformats.org/officeDocument/2006/relationships/slide" Target="/ppt/slides/slide6.xml" Id="Ra4a94de2a7d147ec" /><Relationship Type="http://schemas.openxmlformats.org/officeDocument/2006/relationships/slide" Target="/ppt/slides/slide7.xml" Id="Rd45ae3adaa82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507f5be5c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1ff6d63744e40" /><Relationship Type="http://schemas.openxmlformats.org/officeDocument/2006/relationships/theme" Target="/ppt/slideMasters/theme/theme1.xml" Id="Rcdb34ec41e35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1ff6d6374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7ff3a0c3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ec8b9005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73665a139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3f8e2a814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1b1f97e2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04a0e8523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6fa69b28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MODESTY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MODESTY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49 952 551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 BENT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Foyn, Gulleråsveien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924 896 639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