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9ddbebe4b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a9f5f467f46b4"/>
  </p:sldMasterIdLst>
  <p:sldIdLst>
    <p:sldId xmlns:r="http://schemas.openxmlformats.org/officeDocument/2006/relationships" id="256" r:id="R59079883401b43eb"/>
    <p:sldId xmlns:r="http://schemas.openxmlformats.org/officeDocument/2006/relationships" id="257" r:id="R5f9f00c02bde4551"/>
    <p:sldId xmlns:r="http://schemas.openxmlformats.org/officeDocument/2006/relationships" id="258" r:id="Rd8105ef640a34017"/>
    <p:sldId xmlns:r="http://schemas.openxmlformats.org/officeDocument/2006/relationships" id="259" r:id="R4cd8dc352dfb4813"/>
    <p:sldId xmlns:r="http://schemas.openxmlformats.org/officeDocument/2006/relationships" id="260" r:id="R287ec9827b9a4265"/>
    <p:sldId xmlns:r="http://schemas.openxmlformats.org/officeDocument/2006/relationships" id="261" r:id="R8a3ff7ed4c0244a3"/>
    <p:sldId xmlns:r="http://schemas.openxmlformats.org/officeDocument/2006/relationships" id="262" r:id="R495dd9aa81a3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a9f5f467f46b4" /><Relationship Type="http://schemas.openxmlformats.org/officeDocument/2006/relationships/slide" Target="/ppt/slides/slide1.xml" Id="R59079883401b43eb" /><Relationship Type="http://schemas.openxmlformats.org/officeDocument/2006/relationships/slide" Target="/ppt/slides/slide2.xml" Id="R5f9f00c02bde4551" /><Relationship Type="http://schemas.openxmlformats.org/officeDocument/2006/relationships/slide" Target="/ppt/slides/slide3.xml" Id="Rd8105ef640a34017" /><Relationship Type="http://schemas.openxmlformats.org/officeDocument/2006/relationships/slide" Target="/ppt/slides/slide4.xml" Id="R4cd8dc352dfb4813" /><Relationship Type="http://schemas.openxmlformats.org/officeDocument/2006/relationships/slide" Target="/ppt/slides/slide5.xml" Id="R287ec9827b9a4265" /><Relationship Type="http://schemas.openxmlformats.org/officeDocument/2006/relationships/slide" Target="/ppt/slides/slide6.xml" Id="R8a3ff7ed4c0244a3" /><Relationship Type="http://schemas.openxmlformats.org/officeDocument/2006/relationships/slide" Target="/ppt/slides/slide7.xml" Id="R495dd9aa81a3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c46dab69242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fc9bc70ff4b58" /><Relationship Type="http://schemas.openxmlformats.org/officeDocument/2006/relationships/theme" Target="/ppt/slideMasters/theme/theme1.xml" Id="Ra51d3b6d8cc6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fc9bc70ff4b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f8b1d974942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292fff56e49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9bb80c92a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4b59d94a84a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9b8c05966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ad2aa1ad24c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140ed1d9a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RUNE BØE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RUNE 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RUNE BØE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RUNE 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RUNE 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RUNE 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2 984 918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528 294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1 786 596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RUNE 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BØE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RUNE 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924 899 441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RUNE BØE AS</a:t>
            </a:r>
          </a:p>
        </p:txBody>
      </p:sp>
    </p:spTree>
  </p:cSld>
  <p:clrMapOvr>
    <a:masterClrMapping xmlns:a="http://schemas.openxmlformats.org/drawingml/2006/main"/>
  </p:clrMapOvr>
</p:sld>
</file>