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7096aa240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8c34178854ca3"/>
  </p:sldMasterIdLst>
  <p:sldIdLst>
    <p:sldId xmlns:r="http://schemas.openxmlformats.org/officeDocument/2006/relationships" id="256" r:id="Raf54ed23ab084d0c"/>
    <p:sldId xmlns:r="http://schemas.openxmlformats.org/officeDocument/2006/relationships" id="257" r:id="R3ccbe3b84f19450a"/>
    <p:sldId xmlns:r="http://schemas.openxmlformats.org/officeDocument/2006/relationships" id="258" r:id="R113b249fdc9f4477"/>
    <p:sldId xmlns:r="http://schemas.openxmlformats.org/officeDocument/2006/relationships" id="259" r:id="R547ab031cadf45ad"/>
    <p:sldId xmlns:r="http://schemas.openxmlformats.org/officeDocument/2006/relationships" id="260" r:id="R4168680fea7a4fce"/>
    <p:sldId xmlns:r="http://schemas.openxmlformats.org/officeDocument/2006/relationships" id="261" r:id="Reb089ac00e724dc2"/>
    <p:sldId xmlns:r="http://schemas.openxmlformats.org/officeDocument/2006/relationships" id="262" r:id="Re6ec1c5c7aad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8c34178854ca3" /><Relationship Type="http://schemas.openxmlformats.org/officeDocument/2006/relationships/slide" Target="/ppt/slides/slide1.xml" Id="Raf54ed23ab084d0c" /><Relationship Type="http://schemas.openxmlformats.org/officeDocument/2006/relationships/slide" Target="/ppt/slides/slide2.xml" Id="R3ccbe3b84f19450a" /><Relationship Type="http://schemas.openxmlformats.org/officeDocument/2006/relationships/slide" Target="/ppt/slides/slide3.xml" Id="R113b249fdc9f4477" /><Relationship Type="http://schemas.openxmlformats.org/officeDocument/2006/relationships/slide" Target="/ppt/slides/slide4.xml" Id="R547ab031cadf45ad" /><Relationship Type="http://schemas.openxmlformats.org/officeDocument/2006/relationships/slide" Target="/ppt/slides/slide5.xml" Id="R4168680fea7a4fce" /><Relationship Type="http://schemas.openxmlformats.org/officeDocument/2006/relationships/slide" Target="/ppt/slides/slide6.xml" Id="Reb089ac00e724dc2" /><Relationship Type="http://schemas.openxmlformats.org/officeDocument/2006/relationships/slide" Target="/ppt/slides/slide7.xml" Id="Re6ec1c5c7aad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5ea994ac6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0118a0e14516" /><Relationship Type="http://schemas.openxmlformats.org/officeDocument/2006/relationships/theme" Target="/ppt/slideMasters/theme/theme1.xml" Id="Rf54400295896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a0118a0e1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cada4c4a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d4e16b2b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3c37c917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df29a8f4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2e622ad6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060bf79d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8ac0980f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COOL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FØLL OLA STORM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Storm Føll, Åsheimveien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