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a9ec36fad745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83c9201e6846b5"/>
  </p:sldMasterIdLst>
  <p:sldIdLst>
    <p:sldId xmlns:r="http://schemas.openxmlformats.org/officeDocument/2006/relationships" id="256" r:id="R274fa442538b47a6"/>
    <p:sldId xmlns:r="http://schemas.openxmlformats.org/officeDocument/2006/relationships" id="257" r:id="R29bca2056877400a"/>
    <p:sldId xmlns:r="http://schemas.openxmlformats.org/officeDocument/2006/relationships" id="258" r:id="R4f0cbf9bd35e467f"/>
    <p:sldId xmlns:r="http://schemas.openxmlformats.org/officeDocument/2006/relationships" id="259" r:id="R82c9b094c2fd474b"/>
    <p:sldId xmlns:r="http://schemas.openxmlformats.org/officeDocument/2006/relationships" id="260" r:id="Ra6345e6027d94bf3"/>
    <p:sldId xmlns:r="http://schemas.openxmlformats.org/officeDocument/2006/relationships" id="261" r:id="R2c24f62e381b4b35"/>
    <p:sldId xmlns:r="http://schemas.openxmlformats.org/officeDocument/2006/relationships" id="262" r:id="R62336b8a829e40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3c9201e6846b5" /><Relationship Type="http://schemas.openxmlformats.org/officeDocument/2006/relationships/slide" Target="/ppt/slides/slide1.xml" Id="R274fa442538b47a6" /><Relationship Type="http://schemas.openxmlformats.org/officeDocument/2006/relationships/slide" Target="/ppt/slides/slide2.xml" Id="R29bca2056877400a" /><Relationship Type="http://schemas.openxmlformats.org/officeDocument/2006/relationships/slide" Target="/ppt/slides/slide3.xml" Id="R4f0cbf9bd35e467f" /><Relationship Type="http://schemas.openxmlformats.org/officeDocument/2006/relationships/slide" Target="/ppt/slides/slide4.xml" Id="R82c9b094c2fd474b" /><Relationship Type="http://schemas.openxmlformats.org/officeDocument/2006/relationships/slide" Target="/ppt/slides/slide5.xml" Id="Ra6345e6027d94bf3" /><Relationship Type="http://schemas.openxmlformats.org/officeDocument/2006/relationships/slide" Target="/ppt/slides/slide6.xml" Id="R2c24f62e381b4b35" /><Relationship Type="http://schemas.openxmlformats.org/officeDocument/2006/relationships/slide" Target="/ppt/slides/slide7.xml" Id="R62336b8a829e40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de1b9e0134c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c32f89f974f77" /><Relationship Type="http://schemas.openxmlformats.org/officeDocument/2006/relationships/theme" Target="/ppt/slideMasters/theme/theme1.xml" Id="Rb01e3cf979c74b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8c32f89f974f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1dd84f6764c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874e1c14a4f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cfdacc5f54f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ded5fa66943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3b496c3f047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f5639c8b245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28c95b15742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DRIVANDE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DRIVANDE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805 724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815 050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2 690 517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ANFINN MØRKRID BERGESEN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Ramsvigvei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924 913 738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DRIVANDE AS</a:t>
            </a:r>
          </a:p>
        </p:txBody>
      </p:sp>
    </p:spTree>
  </p:cSld>
  <p:clrMapOvr>
    <a:masterClrMapping xmlns:a="http://schemas.openxmlformats.org/drawingml/2006/main"/>
  </p:clrMapOvr>
</p:sld>
</file>