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15b0d710e0e43f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0c6da49e3614a12"/>
  </p:sldMasterIdLst>
  <p:sldIdLst>
    <p:sldId xmlns:r="http://schemas.openxmlformats.org/officeDocument/2006/relationships" id="256" r:id="R9a4adb97a2904b8a"/>
    <p:sldId xmlns:r="http://schemas.openxmlformats.org/officeDocument/2006/relationships" id="257" r:id="R9f9d02bf12124333"/>
    <p:sldId xmlns:r="http://schemas.openxmlformats.org/officeDocument/2006/relationships" id="258" r:id="R774e16981f0e4023"/>
    <p:sldId xmlns:r="http://schemas.openxmlformats.org/officeDocument/2006/relationships" id="259" r:id="R7d411458ac6a40d0"/>
    <p:sldId xmlns:r="http://schemas.openxmlformats.org/officeDocument/2006/relationships" id="260" r:id="R59c2ef1573604887"/>
    <p:sldId xmlns:r="http://schemas.openxmlformats.org/officeDocument/2006/relationships" id="261" r:id="R3057495ccade4179"/>
    <p:sldId xmlns:r="http://schemas.openxmlformats.org/officeDocument/2006/relationships" id="262" r:id="Rc2d038d67cd145d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0c6da49e3614a12" /><Relationship Type="http://schemas.openxmlformats.org/officeDocument/2006/relationships/slide" Target="/ppt/slides/slide1.xml" Id="R9a4adb97a2904b8a" /><Relationship Type="http://schemas.openxmlformats.org/officeDocument/2006/relationships/slide" Target="/ppt/slides/slide2.xml" Id="R9f9d02bf12124333" /><Relationship Type="http://schemas.openxmlformats.org/officeDocument/2006/relationships/slide" Target="/ppt/slides/slide3.xml" Id="R774e16981f0e4023" /><Relationship Type="http://schemas.openxmlformats.org/officeDocument/2006/relationships/slide" Target="/ppt/slides/slide4.xml" Id="R7d411458ac6a40d0" /><Relationship Type="http://schemas.openxmlformats.org/officeDocument/2006/relationships/slide" Target="/ppt/slides/slide5.xml" Id="R59c2ef1573604887" /><Relationship Type="http://schemas.openxmlformats.org/officeDocument/2006/relationships/slide" Target="/ppt/slides/slide6.xml" Id="R3057495ccade4179" /><Relationship Type="http://schemas.openxmlformats.org/officeDocument/2006/relationships/slide" Target="/ppt/slides/slide7.xml" Id="Rc2d038d67cd145d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780656923f6458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c29843890b422a" /><Relationship Type="http://schemas.openxmlformats.org/officeDocument/2006/relationships/theme" Target="/ppt/slideMasters/theme/theme1.xml" Id="R25462e9dd8be463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dc29843890b422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f2f7c5b6e64df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2504775e4d4ca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ab6e9ba1da49c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fad6942a4144e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3041b53a3e455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0acde08079477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5781b66ff0485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SENJA FJORDHOTELL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SENJA FJORDHOTELL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SENJA FJORDHOTELL AS ble etablert [år] og holder til i Stonglandseidet.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SENJA FJORDHOTELL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SENJA FJORDHOTELL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SENJA FJORDHOTELL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11 963 356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1 191 450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−902 851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12 150 307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39 721 350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SENJA FJORDHOTELL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OLSEN BERIT WILSGÅRD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OLSEN CHARLES WILSGÅRD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SENJA FJORDHOTELL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Dragøyveien 17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9392 Stonglandseidet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924 914 645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SENJA FJORDHOTELL AS</a:t>
            </a:r>
          </a:p>
        </p:txBody>
      </p:sp>
    </p:spTree>
  </p:cSld>
  <p:clrMapOvr>
    <a:masterClrMapping xmlns:a="http://schemas.openxmlformats.org/drawingml/2006/main"/>
  </p:clrMapOvr>
</p:sld>
</file>