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20196c998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73696cc0f495b"/>
  </p:sldMasterIdLst>
  <p:sldIdLst>
    <p:sldId xmlns:r="http://schemas.openxmlformats.org/officeDocument/2006/relationships" id="256" r:id="Rf308482f3bb348a8"/>
    <p:sldId xmlns:r="http://schemas.openxmlformats.org/officeDocument/2006/relationships" id="257" r:id="Rbb8e2b5ed86a4c13"/>
    <p:sldId xmlns:r="http://schemas.openxmlformats.org/officeDocument/2006/relationships" id="258" r:id="R583ac80813e54ec6"/>
    <p:sldId xmlns:r="http://schemas.openxmlformats.org/officeDocument/2006/relationships" id="259" r:id="R518b3959bbef4523"/>
    <p:sldId xmlns:r="http://schemas.openxmlformats.org/officeDocument/2006/relationships" id="260" r:id="R8c13f8c11b634ebd"/>
    <p:sldId xmlns:r="http://schemas.openxmlformats.org/officeDocument/2006/relationships" id="261" r:id="Rf38767ba1fed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73696cc0f495b" /><Relationship Type="http://schemas.openxmlformats.org/officeDocument/2006/relationships/slide" Target="/ppt/slides/slide1.xml" Id="Rf308482f3bb348a8" /><Relationship Type="http://schemas.openxmlformats.org/officeDocument/2006/relationships/slide" Target="/ppt/slides/slide2.xml" Id="Rbb8e2b5ed86a4c13" /><Relationship Type="http://schemas.openxmlformats.org/officeDocument/2006/relationships/slide" Target="/ppt/slides/slide3.xml" Id="R583ac80813e54ec6" /><Relationship Type="http://schemas.openxmlformats.org/officeDocument/2006/relationships/slide" Target="/ppt/slides/slide4.xml" Id="R518b3959bbef4523" /><Relationship Type="http://schemas.openxmlformats.org/officeDocument/2006/relationships/slide" Target="/ppt/slides/slide5.xml" Id="R8c13f8c11b634ebd" /><Relationship Type="http://schemas.openxmlformats.org/officeDocument/2006/relationships/slide" Target="/ppt/slides/slide6.xml" Id="Rf38767ba1fed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9fb2137b4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35639e5f4416" /><Relationship Type="http://schemas.openxmlformats.org/officeDocument/2006/relationships/theme" Target="/ppt/slideMasters/theme/theme1.xml" Id="Rdd1c1e2a72d1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835639e5f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8e09c854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f6196797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7f8223cac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b84c42dd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3206d3d1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0ad72248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VIKINGSTAD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I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16 933 350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924 923 121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