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a14e37228a41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0f136883a645b8"/>
  </p:sldMasterIdLst>
  <p:sldIdLst>
    <p:sldId xmlns:r="http://schemas.openxmlformats.org/officeDocument/2006/relationships" id="256" r:id="R3f999c3b363c4cf7"/>
    <p:sldId xmlns:r="http://schemas.openxmlformats.org/officeDocument/2006/relationships" id="257" r:id="R1bd0130ce81648a8"/>
    <p:sldId xmlns:r="http://schemas.openxmlformats.org/officeDocument/2006/relationships" id="258" r:id="Rbd93288d776c4611"/>
    <p:sldId xmlns:r="http://schemas.openxmlformats.org/officeDocument/2006/relationships" id="259" r:id="Rd2030c400aae4613"/>
    <p:sldId xmlns:r="http://schemas.openxmlformats.org/officeDocument/2006/relationships" id="260" r:id="R581b24f4648b4ba0"/>
    <p:sldId xmlns:r="http://schemas.openxmlformats.org/officeDocument/2006/relationships" id="261" r:id="Rbbb6e5c070b643a0"/>
    <p:sldId xmlns:r="http://schemas.openxmlformats.org/officeDocument/2006/relationships" id="262" r:id="R925dcf3502eb49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f136883a645b8" /><Relationship Type="http://schemas.openxmlformats.org/officeDocument/2006/relationships/slide" Target="/ppt/slides/slide1.xml" Id="R3f999c3b363c4cf7" /><Relationship Type="http://schemas.openxmlformats.org/officeDocument/2006/relationships/slide" Target="/ppt/slides/slide2.xml" Id="R1bd0130ce81648a8" /><Relationship Type="http://schemas.openxmlformats.org/officeDocument/2006/relationships/slide" Target="/ppt/slides/slide3.xml" Id="Rbd93288d776c4611" /><Relationship Type="http://schemas.openxmlformats.org/officeDocument/2006/relationships/slide" Target="/ppt/slides/slide4.xml" Id="Rd2030c400aae4613" /><Relationship Type="http://schemas.openxmlformats.org/officeDocument/2006/relationships/slide" Target="/ppt/slides/slide5.xml" Id="R581b24f4648b4ba0" /><Relationship Type="http://schemas.openxmlformats.org/officeDocument/2006/relationships/slide" Target="/ppt/slides/slide6.xml" Id="Rbbb6e5c070b643a0" /><Relationship Type="http://schemas.openxmlformats.org/officeDocument/2006/relationships/slide" Target="/ppt/slides/slide7.xml" Id="R925dcf3502eb49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e7fcdd477947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45d39485f4499" /><Relationship Type="http://schemas.openxmlformats.org/officeDocument/2006/relationships/theme" Target="/ppt/slideMasters/theme/theme1.xml" Id="R85da7b7eb41640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c45d39485f44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ff7074b6844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1900ef03a4d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1b91054b149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3b9402d8847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f229bf67c4a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169de408d49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50abe680749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PROXO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PROXO REGNSKAP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20 732 956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2 879 871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2 378 372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8 426 823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PROXO REGNSKAP STJØRDAL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LUTDAL EQUITY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Stokmovegen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www.proxo.no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924 923 180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REGNSKAP AS</a:t>
            </a:r>
          </a:p>
        </p:txBody>
      </p:sp>
    </p:spTree>
  </p:cSld>
  <p:clrMapOvr>
    <a:masterClrMapping xmlns:a="http://schemas.openxmlformats.org/drawingml/2006/main"/>
  </p:clrMapOvr>
</p:sld>
</file>