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da0db9322b45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5cccef510e4825"/>
  </p:sldMasterIdLst>
  <p:sldIdLst>
    <p:sldId xmlns:r="http://schemas.openxmlformats.org/officeDocument/2006/relationships" id="256" r:id="R572772bba56644d6"/>
    <p:sldId xmlns:r="http://schemas.openxmlformats.org/officeDocument/2006/relationships" id="257" r:id="R2ec162e3a0764c64"/>
    <p:sldId xmlns:r="http://schemas.openxmlformats.org/officeDocument/2006/relationships" id="258" r:id="Red62559dc4d24e4c"/>
    <p:sldId xmlns:r="http://schemas.openxmlformats.org/officeDocument/2006/relationships" id="259" r:id="Rac3e8f280a58434c"/>
    <p:sldId xmlns:r="http://schemas.openxmlformats.org/officeDocument/2006/relationships" id="260" r:id="Ra7bec15b20af407b"/>
    <p:sldId xmlns:r="http://schemas.openxmlformats.org/officeDocument/2006/relationships" id="261" r:id="Rc06793e4eeb74a93"/>
    <p:sldId xmlns:r="http://schemas.openxmlformats.org/officeDocument/2006/relationships" id="262" r:id="R5e649e1473594b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5cccef510e4825" /><Relationship Type="http://schemas.openxmlformats.org/officeDocument/2006/relationships/slide" Target="/ppt/slides/slide1.xml" Id="R572772bba56644d6" /><Relationship Type="http://schemas.openxmlformats.org/officeDocument/2006/relationships/slide" Target="/ppt/slides/slide2.xml" Id="R2ec162e3a0764c64" /><Relationship Type="http://schemas.openxmlformats.org/officeDocument/2006/relationships/slide" Target="/ppt/slides/slide3.xml" Id="Red62559dc4d24e4c" /><Relationship Type="http://schemas.openxmlformats.org/officeDocument/2006/relationships/slide" Target="/ppt/slides/slide4.xml" Id="Rac3e8f280a58434c" /><Relationship Type="http://schemas.openxmlformats.org/officeDocument/2006/relationships/slide" Target="/ppt/slides/slide5.xml" Id="Ra7bec15b20af407b" /><Relationship Type="http://schemas.openxmlformats.org/officeDocument/2006/relationships/slide" Target="/ppt/slides/slide6.xml" Id="Rc06793e4eeb74a93" /><Relationship Type="http://schemas.openxmlformats.org/officeDocument/2006/relationships/slide" Target="/ppt/slides/slide7.xml" Id="R5e649e1473594b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5261860ce745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2c268e3ee4293" /><Relationship Type="http://schemas.openxmlformats.org/officeDocument/2006/relationships/theme" Target="/ppt/slideMasters/theme/theme1.xml" Id="R7f1801707cb941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02c268e3ee42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f45a7284e40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341a03a274a7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997fb87ae47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ea28092e7b449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b2827d9ff47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de04a2141246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91c64af184e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 CAPITAL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1 485 518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1 485 523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KJETIL HIIM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Kjetil Hiim, Tordenskjolds gate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4009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924 925 108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