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52af3b1bd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f8745210b4f70"/>
  </p:sldMasterIdLst>
  <p:sldIdLst>
    <p:sldId xmlns:r="http://schemas.openxmlformats.org/officeDocument/2006/relationships" id="256" r:id="Ra101a0a3a1c34f6f"/>
    <p:sldId xmlns:r="http://schemas.openxmlformats.org/officeDocument/2006/relationships" id="257" r:id="R04cf6050d8354658"/>
    <p:sldId xmlns:r="http://schemas.openxmlformats.org/officeDocument/2006/relationships" id="258" r:id="R5dabaca9d6854bf1"/>
    <p:sldId xmlns:r="http://schemas.openxmlformats.org/officeDocument/2006/relationships" id="259" r:id="Rcec598a506604e37"/>
    <p:sldId xmlns:r="http://schemas.openxmlformats.org/officeDocument/2006/relationships" id="260" r:id="Re43b0a4601504552"/>
    <p:sldId xmlns:r="http://schemas.openxmlformats.org/officeDocument/2006/relationships" id="261" r:id="R846cb3250a824a17"/>
    <p:sldId xmlns:r="http://schemas.openxmlformats.org/officeDocument/2006/relationships" id="262" r:id="R1a191176100548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f8745210b4f70" /><Relationship Type="http://schemas.openxmlformats.org/officeDocument/2006/relationships/slide" Target="/ppt/slides/slide1.xml" Id="Ra101a0a3a1c34f6f" /><Relationship Type="http://schemas.openxmlformats.org/officeDocument/2006/relationships/slide" Target="/ppt/slides/slide2.xml" Id="R04cf6050d8354658" /><Relationship Type="http://schemas.openxmlformats.org/officeDocument/2006/relationships/slide" Target="/ppt/slides/slide3.xml" Id="R5dabaca9d6854bf1" /><Relationship Type="http://schemas.openxmlformats.org/officeDocument/2006/relationships/slide" Target="/ppt/slides/slide4.xml" Id="Rcec598a506604e37" /><Relationship Type="http://schemas.openxmlformats.org/officeDocument/2006/relationships/slide" Target="/ppt/slides/slide5.xml" Id="Re43b0a4601504552" /><Relationship Type="http://schemas.openxmlformats.org/officeDocument/2006/relationships/slide" Target="/ppt/slides/slide6.xml" Id="R846cb3250a824a17" /><Relationship Type="http://schemas.openxmlformats.org/officeDocument/2006/relationships/slide" Target="/ppt/slides/slide7.xml" Id="R1a191176100548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39e29b766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b185f93a4400" /><Relationship Type="http://schemas.openxmlformats.org/officeDocument/2006/relationships/theme" Target="/ppt/slideMasters/theme/theme1.xml" Id="Rf717ae0f2d6b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04b185f93a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ce0651df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b9d292a48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3afd9062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6ce762dd3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761063055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b82f909a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af124c7a9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