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3b320dae1c49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14c1c3312d45f7"/>
  </p:sldMasterIdLst>
  <p:sldIdLst>
    <p:sldId xmlns:r="http://schemas.openxmlformats.org/officeDocument/2006/relationships" id="256" r:id="Rdb33912f7a8c491d"/>
    <p:sldId xmlns:r="http://schemas.openxmlformats.org/officeDocument/2006/relationships" id="257" r:id="R38c5119e5fd546a0"/>
    <p:sldId xmlns:r="http://schemas.openxmlformats.org/officeDocument/2006/relationships" id="258" r:id="R9ad072441c194d91"/>
    <p:sldId xmlns:r="http://schemas.openxmlformats.org/officeDocument/2006/relationships" id="259" r:id="R682fa63876c24a25"/>
    <p:sldId xmlns:r="http://schemas.openxmlformats.org/officeDocument/2006/relationships" id="260" r:id="R711b9dbf69e846d8"/>
    <p:sldId xmlns:r="http://schemas.openxmlformats.org/officeDocument/2006/relationships" id="261" r:id="R14897b618b9d4282"/>
    <p:sldId xmlns:r="http://schemas.openxmlformats.org/officeDocument/2006/relationships" id="262" r:id="Re27f6884b2be41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14c1c3312d45f7" /><Relationship Type="http://schemas.openxmlformats.org/officeDocument/2006/relationships/slide" Target="/ppt/slides/slide1.xml" Id="Rdb33912f7a8c491d" /><Relationship Type="http://schemas.openxmlformats.org/officeDocument/2006/relationships/slide" Target="/ppt/slides/slide2.xml" Id="R38c5119e5fd546a0" /><Relationship Type="http://schemas.openxmlformats.org/officeDocument/2006/relationships/slide" Target="/ppt/slides/slide3.xml" Id="R9ad072441c194d91" /><Relationship Type="http://schemas.openxmlformats.org/officeDocument/2006/relationships/slide" Target="/ppt/slides/slide4.xml" Id="R682fa63876c24a25" /><Relationship Type="http://schemas.openxmlformats.org/officeDocument/2006/relationships/slide" Target="/ppt/slides/slide5.xml" Id="R711b9dbf69e846d8" /><Relationship Type="http://schemas.openxmlformats.org/officeDocument/2006/relationships/slide" Target="/ppt/slides/slide6.xml" Id="R14897b618b9d4282" /><Relationship Type="http://schemas.openxmlformats.org/officeDocument/2006/relationships/slide" Target="/ppt/slides/slide7.xml" Id="Re27f6884b2be41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100afae1fb49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3b2b70f3c4bf5" /><Relationship Type="http://schemas.openxmlformats.org/officeDocument/2006/relationships/theme" Target="/ppt/slideMasters/theme/theme1.xml" Id="R1c7284e9f44140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a3b2b70f3c4b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bd685c8014d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4cd4c01cd46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b3c0d63544a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33ce3bdaa45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df94bc57042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aa979d55b45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20e12ad1c42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DYBDE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DYBDE AS ble etablert [år] og holder til i Godøya.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2 982 906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3 033 921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OLAV DYB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Trond Olav Dyb, Flatebøen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6055 Godøya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924 925 825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DYBDE AS</a:t>
            </a:r>
          </a:p>
        </p:txBody>
      </p:sp>
    </p:spTree>
  </p:cSld>
  <p:clrMapOvr>
    <a:masterClrMapping xmlns:a="http://schemas.openxmlformats.org/drawingml/2006/main"/>
  </p:clrMapOvr>
</p:sld>
</file>