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1c801006d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5a4c7cd904004"/>
  </p:sldMasterIdLst>
  <p:sldIdLst>
    <p:sldId xmlns:r="http://schemas.openxmlformats.org/officeDocument/2006/relationships" id="256" r:id="R02e9c78e4e594862"/>
    <p:sldId xmlns:r="http://schemas.openxmlformats.org/officeDocument/2006/relationships" id="257" r:id="R7127cbfa8abe486a"/>
    <p:sldId xmlns:r="http://schemas.openxmlformats.org/officeDocument/2006/relationships" id="258" r:id="R578d1756897b4f0a"/>
    <p:sldId xmlns:r="http://schemas.openxmlformats.org/officeDocument/2006/relationships" id="259" r:id="R9b842199ef5643a2"/>
    <p:sldId xmlns:r="http://schemas.openxmlformats.org/officeDocument/2006/relationships" id="260" r:id="R4f06e161d78348c2"/>
    <p:sldId xmlns:r="http://schemas.openxmlformats.org/officeDocument/2006/relationships" id="261" r:id="Rd9aab74e1f6b4c88"/>
    <p:sldId xmlns:r="http://schemas.openxmlformats.org/officeDocument/2006/relationships" id="262" r:id="R5430d44d90ac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5a4c7cd904004" /><Relationship Type="http://schemas.openxmlformats.org/officeDocument/2006/relationships/slide" Target="/ppt/slides/slide1.xml" Id="R02e9c78e4e594862" /><Relationship Type="http://schemas.openxmlformats.org/officeDocument/2006/relationships/slide" Target="/ppt/slides/slide2.xml" Id="R7127cbfa8abe486a" /><Relationship Type="http://schemas.openxmlformats.org/officeDocument/2006/relationships/slide" Target="/ppt/slides/slide3.xml" Id="R578d1756897b4f0a" /><Relationship Type="http://schemas.openxmlformats.org/officeDocument/2006/relationships/slide" Target="/ppt/slides/slide4.xml" Id="R9b842199ef5643a2" /><Relationship Type="http://schemas.openxmlformats.org/officeDocument/2006/relationships/slide" Target="/ppt/slides/slide5.xml" Id="R4f06e161d78348c2" /><Relationship Type="http://schemas.openxmlformats.org/officeDocument/2006/relationships/slide" Target="/ppt/slides/slide6.xml" Id="Rd9aab74e1f6b4c88" /><Relationship Type="http://schemas.openxmlformats.org/officeDocument/2006/relationships/slide" Target="/ppt/slides/slide7.xml" Id="R5430d44d90ac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7812a09a4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efe654b8945ba" /><Relationship Type="http://schemas.openxmlformats.org/officeDocument/2006/relationships/theme" Target="/ppt/slideMasters/theme/theme1.xml" Id="R51903e12fa5342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efe654b89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322a4342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12a2119e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7600ef8bc46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0fb97a708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2f959c7324d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6eebb364c43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4b2b747c8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IDSO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20 367 994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22 600 255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MELBO ØYSTESE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SONDOV MEDHUS ØYSTESE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Gulliksbakken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IDSO INVEST AS</a:t>
            </a:r>
          </a:p>
        </p:txBody>
      </p:sp>
    </p:spTree>
  </p:cSld>
  <p:clrMapOvr>
    <a:masterClrMapping xmlns:a="http://schemas.openxmlformats.org/drawingml/2006/main"/>
  </p:clrMapOvr>
</p:sld>
</file>