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80cc4ac47343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49da52957f4457"/>
  </p:sldMasterIdLst>
  <p:sldIdLst>
    <p:sldId xmlns:r="http://schemas.openxmlformats.org/officeDocument/2006/relationships" id="256" r:id="R5422087bb4a349bc"/>
    <p:sldId xmlns:r="http://schemas.openxmlformats.org/officeDocument/2006/relationships" id="257" r:id="Ra448fc1595454eef"/>
    <p:sldId xmlns:r="http://schemas.openxmlformats.org/officeDocument/2006/relationships" id="258" r:id="R6645072048c24b0d"/>
    <p:sldId xmlns:r="http://schemas.openxmlformats.org/officeDocument/2006/relationships" id="259" r:id="R87385f65516845b2"/>
    <p:sldId xmlns:r="http://schemas.openxmlformats.org/officeDocument/2006/relationships" id="260" r:id="R9e8a02a344094b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49da52957f4457" /><Relationship Type="http://schemas.openxmlformats.org/officeDocument/2006/relationships/slide" Target="/ppt/slides/slide1.xml" Id="R5422087bb4a349bc" /><Relationship Type="http://schemas.openxmlformats.org/officeDocument/2006/relationships/slide" Target="/ppt/slides/slide2.xml" Id="Ra448fc1595454eef" /><Relationship Type="http://schemas.openxmlformats.org/officeDocument/2006/relationships/slide" Target="/ppt/slides/slide3.xml" Id="R6645072048c24b0d" /><Relationship Type="http://schemas.openxmlformats.org/officeDocument/2006/relationships/slide" Target="/ppt/slides/slide4.xml" Id="R87385f65516845b2" /><Relationship Type="http://schemas.openxmlformats.org/officeDocument/2006/relationships/slide" Target="/ppt/slides/slide5.xml" Id="R9e8a02a344094b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e7c20bd07043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691bd51424288" /><Relationship Type="http://schemas.openxmlformats.org/officeDocument/2006/relationships/theme" Target="/ppt/slideMasters/theme/theme1.xml" Id="Rb246f76b049b48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e691bd514242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72650953246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a9662a01f40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30685312e40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fda3795d446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54f75b4e24d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ROTEIGEN - BYGGRÅDGIVNING OG UAVHENGIG KONTROLL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ROTEIGEN - BYGGRÅDGIVNING OG UAVHENGIG KONTROLL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ROTEIGEN - BYGGRÅDGIVNING OG UAVHENGIG KONTROLL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ROTEIGEN - BYGGRÅDGIVNING OG UAVHENGIG KONTROLL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ROTEIGEN - BYGGRÅDGIVNING OG UAVHENGIG KONTROLL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ROTEIGEN - BYGGRÅDGIVNING OG UAVHENGIG KONTROLL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 Winderens vei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924 939 354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ROTEIGEN - BYGGRÅDGIVNING OG UAVHENGIG KONTROLL</a:t>
            </a:r>
          </a:p>
        </p:txBody>
      </p:sp>
    </p:spTree>
  </p:cSld>
  <p:clrMapOvr>
    <a:masterClrMapping xmlns:a="http://schemas.openxmlformats.org/drawingml/2006/main"/>
  </p:clrMapOvr>
</p:sld>
</file>