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5b963d6ef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a58213f7d4167"/>
  </p:sldMasterIdLst>
  <p:sldIdLst>
    <p:sldId xmlns:r="http://schemas.openxmlformats.org/officeDocument/2006/relationships" id="256" r:id="R6458327ceb5e4e77"/>
    <p:sldId xmlns:r="http://schemas.openxmlformats.org/officeDocument/2006/relationships" id="257" r:id="R70dfa9ca91cb482b"/>
    <p:sldId xmlns:r="http://schemas.openxmlformats.org/officeDocument/2006/relationships" id="258" r:id="R38ca936517834ba6"/>
    <p:sldId xmlns:r="http://schemas.openxmlformats.org/officeDocument/2006/relationships" id="259" r:id="Re6137619c2b041b2"/>
    <p:sldId xmlns:r="http://schemas.openxmlformats.org/officeDocument/2006/relationships" id="260" r:id="R5cfdfc880fe84224"/>
    <p:sldId xmlns:r="http://schemas.openxmlformats.org/officeDocument/2006/relationships" id="261" r:id="R8057f33c39d44d1a"/>
    <p:sldId xmlns:r="http://schemas.openxmlformats.org/officeDocument/2006/relationships" id="262" r:id="R3ab60d991d6f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a58213f7d4167" /><Relationship Type="http://schemas.openxmlformats.org/officeDocument/2006/relationships/slide" Target="/ppt/slides/slide1.xml" Id="R6458327ceb5e4e77" /><Relationship Type="http://schemas.openxmlformats.org/officeDocument/2006/relationships/slide" Target="/ppt/slides/slide2.xml" Id="R70dfa9ca91cb482b" /><Relationship Type="http://schemas.openxmlformats.org/officeDocument/2006/relationships/slide" Target="/ppt/slides/slide3.xml" Id="R38ca936517834ba6" /><Relationship Type="http://schemas.openxmlformats.org/officeDocument/2006/relationships/slide" Target="/ppt/slides/slide4.xml" Id="Re6137619c2b041b2" /><Relationship Type="http://schemas.openxmlformats.org/officeDocument/2006/relationships/slide" Target="/ppt/slides/slide5.xml" Id="R5cfdfc880fe84224" /><Relationship Type="http://schemas.openxmlformats.org/officeDocument/2006/relationships/slide" Target="/ppt/slides/slide6.xml" Id="R8057f33c39d44d1a" /><Relationship Type="http://schemas.openxmlformats.org/officeDocument/2006/relationships/slide" Target="/ppt/slides/slide7.xml" Id="R3ab60d991d6f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2fa6f9782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f5b844784c4d" /><Relationship Type="http://schemas.openxmlformats.org/officeDocument/2006/relationships/theme" Target="/ppt/slideMasters/theme/theme1.xml" Id="Rf87a68c600ee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bf5b84478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ffa89e33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cd6f1307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47b56797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3f3c9e504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9c4543410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eb73bd2343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c9eacfd9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THASK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ANDRÉ SKJØRTEN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Langhusveien 240A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924 939 842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THASK HOLDING AS</a:t>
            </a:r>
          </a:p>
        </p:txBody>
      </p:sp>
    </p:spTree>
  </p:cSld>
  <p:clrMapOvr>
    <a:masterClrMapping xmlns:a="http://schemas.openxmlformats.org/drawingml/2006/main"/>
  </p:clrMapOvr>
</p:sld>
</file>