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dd00ab36f2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89fa023ae4e5e"/>
  </p:sldMasterIdLst>
  <p:sldIdLst>
    <p:sldId xmlns:r="http://schemas.openxmlformats.org/officeDocument/2006/relationships" id="256" r:id="R7b75c0991f0e43a9"/>
    <p:sldId xmlns:r="http://schemas.openxmlformats.org/officeDocument/2006/relationships" id="257" r:id="R8f84ac9b46454f5c"/>
    <p:sldId xmlns:r="http://schemas.openxmlformats.org/officeDocument/2006/relationships" id="258" r:id="R7235c9984a374041"/>
    <p:sldId xmlns:r="http://schemas.openxmlformats.org/officeDocument/2006/relationships" id="259" r:id="R4f7a5352af1d4550"/>
    <p:sldId xmlns:r="http://schemas.openxmlformats.org/officeDocument/2006/relationships" id="260" r:id="Rd47fd77f59ce4790"/>
    <p:sldId xmlns:r="http://schemas.openxmlformats.org/officeDocument/2006/relationships" id="261" r:id="R173da410108842e4"/>
    <p:sldId xmlns:r="http://schemas.openxmlformats.org/officeDocument/2006/relationships" id="262" r:id="R39f1343ea55a4b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89fa023ae4e5e" /><Relationship Type="http://schemas.openxmlformats.org/officeDocument/2006/relationships/slide" Target="/ppt/slides/slide1.xml" Id="R7b75c0991f0e43a9" /><Relationship Type="http://schemas.openxmlformats.org/officeDocument/2006/relationships/slide" Target="/ppt/slides/slide2.xml" Id="R8f84ac9b46454f5c" /><Relationship Type="http://schemas.openxmlformats.org/officeDocument/2006/relationships/slide" Target="/ppt/slides/slide3.xml" Id="R7235c9984a374041" /><Relationship Type="http://schemas.openxmlformats.org/officeDocument/2006/relationships/slide" Target="/ppt/slides/slide4.xml" Id="R4f7a5352af1d4550" /><Relationship Type="http://schemas.openxmlformats.org/officeDocument/2006/relationships/slide" Target="/ppt/slides/slide5.xml" Id="Rd47fd77f59ce4790" /><Relationship Type="http://schemas.openxmlformats.org/officeDocument/2006/relationships/slide" Target="/ppt/slides/slide6.xml" Id="R173da410108842e4" /><Relationship Type="http://schemas.openxmlformats.org/officeDocument/2006/relationships/slide" Target="/ppt/slides/slide7.xml" Id="R39f1343ea55a4b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f47dca3dc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86ade5b3e4ffd" /><Relationship Type="http://schemas.openxmlformats.org/officeDocument/2006/relationships/theme" Target="/ppt/slideMasters/theme/theme1.xml" Id="R6046b446a371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386ade5b3e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863ba54ec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e48ff5fda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92eef7168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0b6d45531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cf4a7982d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bdf794faf46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99104cf340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8 663 201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Kittel-Nielsens vei 84A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924 944 358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CIA CAPITAL AS</a:t>
            </a:r>
          </a:p>
        </p:txBody>
      </p:sp>
    </p:spTree>
  </p:cSld>
  <p:clrMapOvr>
    <a:masterClrMapping xmlns:a="http://schemas.openxmlformats.org/drawingml/2006/main"/>
  </p:clrMapOvr>
</p:sld>
</file>