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70a8be5e7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2a3dd0b734978"/>
  </p:sldMasterIdLst>
  <p:sldIdLst>
    <p:sldId xmlns:r="http://schemas.openxmlformats.org/officeDocument/2006/relationships" id="256" r:id="R28ce289bfdf84da4"/>
    <p:sldId xmlns:r="http://schemas.openxmlformats.org/officeDocument/2006/relationships" id="257" r:id="Rd7504177be514f47"/>
    <p:sldId xmlns:r="http://schemas.openxmlformats.org/officeDocument/2006/relationships" id="258" r:id="R59cd88c0d53446ce"/>
    <p:sldId xmlns:r="http://schemas.openxmlformats.org/officeDocument/2006/relationships" id="259" r:id="R33f1b74ab6984bac"/>
    <p:sldId xmlns:r="http://schemas.openxmlformats.org/officeDocument/2006/relationships" id="260" r:id="R73e5fbe18782435e"/>
    <p:sldId xmlns:r="http://schemas.openxmlformats.org/officeDocument/2006/relationships" id="261" r:id="R25206a3af21b429d"/>
    <p:sldId xmlns:r="http://schemas.openxmlformats.org/officeDocument/2006/relationships" id="262" r:id="Rf07c19928857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2a3dd0b734978" /><Relationship Type="http://schemas.openxmlformats.org/officeDocument/2006/relationships/slide" Target="/ppt/slides/slide1.xml" Id="R28ce289bfdf84da4" /><Relationship Type="http://schemas.openxmlformats.org/officeDocument/2006/relationships/slide" Target="/ppt/slides/slide2.xml" Id="Rd7504177be514f47" /><Relationship Type="http://schemas.openxmlformats.org/officeDocument/2006/relationships/slide" Target="/ppt/slides/slide3.xml" Id="R59cd88c0d53446ce" /><Relationship Type="http://schemas.openxmlformats.org/officeDocument/2006/relationships/slide" Target="/ppt/slides/slide4.xml" Id="R33f1b74ab6984bac" /><Relationship Type="http://schemas.openxmlformats.org/officeDocument/2006/relationships/slide" Target="/ppt/slides/slide5.xml" Id="R73e5fbe18782435e" /><Relationship Type="http://schemas.openxmlformats.org/officeDocument/2006/relationships/slide" Target="/ppt/slides/slide6.xml" Id="R25206a3af21b429d" /><Relationship Type="http://schemas.openxmlformats.org/officeDocument/2006/relationships/slide" Target="/ppt/slides/slide7.xml" Id="Rf07c19928857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e21c1a463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ea21dd4545d3" /><Relationship Type="http://schemas.openxmlformats.org/officeDocument/2006/relationships/theme" Target="/ppt/slideMasters/theme/theme1.xml" Id="R896d0cb09bec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fea21dd45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07a958ff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d3b616ce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b31d612aa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f78bfd88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b36bbd40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1a77aeb1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bc9d12d8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