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647dc56f5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e90a655844d57"/>
  </p:sldMasterIdLst>
  <p:sldIdLst>
    <p:sldId xmlns:r="http://schemas.openxmlformats.org/officeDocument/2006/relationships" id="256" r:id="R8fcd93dcd9f4469f"/>
    <p:sldId xmlns:r="http://schemas.openxmlformats.org/officeDocument/2006/relationships" id="257" r:id="R3d5d545228f44b18"/>
    <p:sldId xmlns:r="http://schemas.openxmlformats.org/officeDocument/2006/relationships" id="258" r:id="R23b9cc1369d84f78"/>
    <p:sldId xmlns:r="http://schemas.openxmlformats.org/officeDocument/2006/relationships" id="259" r:id="R8df21d957eab4d99"/>
    <p:sldId xmlns:r="http://schemas.openxmlformats.org/officeDocument/2006/relationships" id="260" r:id="R05ab9027f25e4c91"/>
    <p:sldId xmlns:r="http://schemas.openxmlformats.org/officeDocument/2006/relationships" id="261" r:id="R64c1e21aeb134f5d"/>
    <p:sldId xmlns:r="http://schemas.openxmlformats.org/officeDocument/2006/relationships" id="262" r:id="Re65b8126d75f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e90a655844d57" /><Relationship Type="http://schemas.openxmlformats.org/officeDocument/2006/relationships/slide" Target="/ppt/slides/slide1.xml" Id="R8fcd93dcd9f4469f" /><Relationship Type="http://schemas.openxmlformats.org/officeDocument/2006/relationships/slide" Target="/ppt/slides/slide2.xml" Id="R3d5d545228f44b18" /><Relationship Type="http://schemas.openxmlformats.org/officeDocument/2006/relationships/slide" Target="/ppt/slides/slide3.xml" Id="R23b9cc1369d84f78" /><Relationship Type="http://schemas.openxmlformats.org/officeDocument/2006/relationships/slide" Target="/ppt/slides/slide4.xml" Id="R8df21d957eab4d99" /><Relationship Type="http://schemas.openxmlformats.org/officeDocument/2006/relationships/slide" Target="/ppt/slides/slide5.xml" Id="R05ab9027f25e4c91" /><Relationship Type="http://schemas.openxmlformats.org/officeDocument/2006/relationships/slide" Target="/ppt/slides/slide6.xml" Id="R64c1e21aeb134f5d" /><Relationship Type="http://schemas.openxmlformats.org/officeDocument/2006/relationships/slide" Target="/ppt/slides/slide7.xml" Id="Re65b8126d75f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21f2aefbc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3f80748144f9e" /><Relationship Type="http://schemas.openxmlformats.org/officeDocument/2006/relationships/theme" Target="/ppt/slideMasters/theme/theme1.xml" Id="Rc007764f13c4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3f8074814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0072cdf19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fa6a41867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f1dd93edc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2ff87e9f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8b6a91ba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22f82d2e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c60e0ea9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2 439 970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Dyb, Godøyvegen 725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