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7fde160a6947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516a13c6c847b9"/>
  </p:sldMasterIdLst>
  <p:sldIdLst>
    <p:sldId xmlns:r="http://schemas.openxmlformats.org/officeDocument/2006/relationships" id="256" r:id="Rcb9d343b89814e71"/>
    <p:sldId xmlns:r="http://schemas.openxmlformats.org/officeDocument/2006/relationships" id="257" r:id="Raca741ecdb004235"/>
    <p:sldId xmlns:r="http://schemas.openxmlformats.org/officeDocument/2006/relationships" id="258" r:id="Rcc0f97e57c4a4932"/>
    <p:sldId xmlns:r="http://schemas.openxmlformats.org/officeDocument/2006/relationships" id="259" r:id="R5546d1d9015c4325"/>
    <p:sldId xmlns:r="http://schemas.openxmlformats.org/officeDocument/2006/relationships" id="260" r:id="Rb99d19fd277b4bb2"/>
    <p:sldId xmlns:r="http://schemas.openxmlformats.org/officeDocument/2006/relationships" id="261" r:id="R293a649a4f3c44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16a13c6c847b9" /><Relationship Type="http://schemas.openxmlformats.org/officeDocument/2006/relationships/slide" Target="/ppt/slides/slide1.xml" Id="Rcb9d343b89814e71" /><Relationship Type="http://schemas.openxmlformats.org/officeDocument/2006/relationships/slide" Target="/ppt/slides/slide2.xml" Id="Raca741ecdb004235" /><Relationship Type="http://schemas.openxmlformats.org/officeDocument/2006/relationships/slide" Target="/ppt/slides/slide3.xml" Id="Rcc0f97e57c4a4932" /><Relationship Type="http://schemas.openxmlformats.org/officeDocument/2006/relationships/slide" Target="/ppt/slides/slide4.xml" Id="R5546d1d9015c4325" /><Relationship Type="http://schemas.openxmlformats.org/officeDocument/2006/relationships/slide" Target="/ppt/slides/slide5.xml" Id="Rb99d19fd277b4bb2" /><Relationship Type="http://schemas.openxmlformats.org/officeDocument/2006/relationships/slide" Target="/ppt/slides/slide6.xml" Id="R293a649a4f3c44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ca9bfe92740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4cd853b4f4480" /><Relationship Type="http://schemas.openxmlformats.org/officeDocument/2006/relationships/theme" Target="/ppt/slideMasters/theme/theme1.xml" Id="R1220081c7bf347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64cd853b4f44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af3a182194f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41c53954b4d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a1612327644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c7f9810be49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6e58bb11240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23934592c44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BOE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Vågsbøvegen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924 952 016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 BYGG AS</a:t>
            </a:r>
          </a:p>
        </p:txBody>
      </p:sp>
    </p:spTree>
  </p:cSld>
  <p:clrMapOvr>
    <a:masterClrMapping xmlns:a="http://schemas.openxmlformats.org/drawingml/2006/main"/>
  </p:clrMapOvr>
</p:sld>
</file>