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022e9b414b49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87b53d033d4dfd"/>
  </p:sldMasterIdLst>
  <p:sldIdLst>
    <p:sldId xmlns:r="http://schemas.openxmlformats.org/officeDocument/2006/relationships" id="256" r:id="R6f8ea2598f2640e0"/>
    <p:sldId xmlns:r="http://schemas.openxmlformats.org/officeDocument/2006/relationships" id="257" r:id="R1c27b9afa0c14cd7"/>
    <p:sldId xmlns:r="http://schemas.openxmlformats.org/officeDocument/2006/relationships" id="258" r:id="R2e74516bd8e44b5d"/>
    <p:sldId xmlns:r="http://schemas.openxmlformats.org/officeDocument/2006/relationships" id="259" r:id="R45a1a13c50fb4360"/>
    <p:sldId xmlns:r="http://schemas.openxmlformats.org/officeDocument/2006/relationships" id="260" r:id="Raac24cf47e904692"/>
    <p:sldId xmlns:r="http://schemas.openxmlformats.org/officeDocument/2006/relationships" id="261" r:id="Re7e6246b7fa94731"/>
    <p:sldId xmlns:r="http://schemas.openxmlformats.org/officeDocument/2006/relationships" id="262" r:id="Rb771d230c43f4f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87b53d033d4dfd" /><Relationship Type="http://schemas.openxmlformats.org/officeDocument/2006/relationships/slide" Target="/ppt/slides/slide1.xml" Id="R6f8ea2598f2640e0" /><Relationship Type="http://schemas.openxmlformats.org/officeDocument/2006/relationships/slide" Target="/ppt/slides/slide2.xml" Id="R1c27b9afa0c14cd7" /><Relationship Type="http://schemas.openxmlformats.org/officeDocument/2006/relationships/slide" Target="/ppt/slides/slide3.xml" Id="R2e74516bd8e44b5d" /><Relationship Type="http://schemas.openxmlformats.org/officeDocument/2006/relationships/slide" Target="/ppt/slides/slide4.xml" Id="R45a1a13c50fb4360" /><Relationship Type="http://schemas.openxmlformats.org/officeDocument/2006/relationships/slide" Target="/ppt/slides/slide5.xml" Id="Raac24cf47e904692" /><Relationship Type="http://schemas.openxmlformats.org/officeDocument/2006/relationships/slide" Target="/ppt/slides/slide6.xml" Id="Re7e6246b7fa94731" /><Relationship Type="http://schemas.openxmlformats.org/officeDocument/2006/relationships/slide" Target="/ppt/slides/slide7.xml" Id="Rb771d230c43f4f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d574d34a8849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3f933213d44d5" /><Relationship Type="http://schemas.openxmlformats.org/officeDocument/2006/relationships/theme" Target="/ppt/slideMasters/theme/theme1.xml" Id="R6431be4e8a7640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c3f933213d44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4f4bb0eec43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4b16297d846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dc4a8b64b44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1962dc92249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737a1588e48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a92b6e1d44a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e8ba9bdbd4f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BOE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BOE BYGG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25 155 474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990 181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791 742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319 118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9 771 006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OLA SONDRE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SAKSTAD SIMEN MOE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Vågsbøvegen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5239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924 952 016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BOE BYGG AS</a:t>
            </a:r>
          </a:p>
        </p:txBody>
      </p:sp>
    </p:spTree>
  </p:cSld>
  <p:clrMapOvr>
    <a:masterClrMapping xmlns:a="http://schemas.openxmlformats.org/drawingml/2006/main"/>
  </p:clrMapOvr>
</p:sld>
</file>