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29bc06c07040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774f0cd5f84b80"/>
  </p:sldMasterIdLst>
  <p:sldIdLst>
    <p:sldId xmlns:r="http://schemas.openxmlformats.org/officeDocument/2006/relationships" id="256" r:id="R3a0d184ac5974bc3"/>
    <p:sldId xmlns:r="http://schemas.openxmlformats.org/officeDocument/2006/relationships" id="257" r:id="R5a84864d0a554f0c"/>
    <p:sldId xmlns:r="http://schemas.openxmlformats.org/officeDocument/2006/relationships" id="258" r:id="Rfb59b3ca7e0c43fc"/>
    <p:sldId xmlns:r="http://schemas.openxmlformats.org/officeDocument/2006/relationships" id="259" r:id="R5268ffd6971a4bb4"/>
    <p:sldId xmlns:r="http://schemas.openxmlformats.org/officeDocument/2006/relationships" id="260" r:id="Rb78d3efae8234025"/>
    <p:sldId xmlns:r="http://schemas.openxmlformats.org/officeDocument/2006/relationships" id="261" r:id="R14e259b443ef4d2a"/>
    <p:sldId xmlns:r="http://schemas.openxmlformats.org/officeDocument/2006/relationships" id="262" r:id="R379fc313da0040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74f0cd5f84b80" /><Relationship Type="http://schemas.openxmlformats.org/officeDocument/2006/relationships/slide" Target="/ppt/slides/slide1.xml" Id="R3a0d184ac5974bc3" /><Relationship Type="http://schemas.openxmlformats.org/officeDocument/2006/relationships/slide" Target="/ppt/slides/slide2.xml" Id="R5a84864d0a554f0c" /><Relationship Type="http://schemas.openxmlformats.org/officeDocument/2006/relationships/slide" Target="/ppt/slides/slide3.xml" Id="Rfb59b3ca7e0c43fc" /><Relationship Type="http://schemas.openxmlformats.org/officeDocument/2006/relationships/slide" Target="/ppt/slides/slide4.xml" Id="R5268ffd6971a4bb4" /><Relationship Type="http://schemas.openxmlformats.org/officeDocument/2006/relationships/slide" Target="/ppt/slides/slide5.xml" Id="Rb78d3efae8234025" /><Relationship Type="http://schemas.openxmlformats.org/officeDocument/2006/relationships/slide" Target="/ppt/slides/slide6.xml" Id="R14e259b443ef4d2a" /><Relationship Type="http://schemas.openxmlformats.org/officeDocument/2006/relationships/slide" Target="/ppt/slides/slide7.xml" Id="R379fc313da0040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432e04d94146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e0bcca352469b" /><Relationship Type="http://schemas.openxmlformats.org/officeDocument/2006/relationships/theme" Target="/ppt/slideMasters/theme/theme1.xml" Id="Ref84755916b742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3e0bcca35246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74ea1701041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6579103cc4e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8c65ead0a4c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11de5b78a46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eee4c49b94b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2e3a4547148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c457d777045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PERLEBO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PERLEBO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384 353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680 630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JON BEVOLDEN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72D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924 958 111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