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b44d7a82d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26259b7b74ed5"/>
  </p:sldMasterIdLst>
  <p:sldIdLst>
    <p:sldId xmlns:r="http://schemas.openxmlformats.org/officeDocument/2006/relationships" id="256" r:id="R28a7fc2557874083"/>
    <p:sldId xmlns:r="http://schemas.openxmlformats.org/officeDocument/2006/relationships" id="257" r:id="R7e630443533c43e5"/>
    <p:sldId xmlns:r="http://schemas.openxmlformats.org/officeDocument/2006/relationships" id="258" r:id="R229b3db626e646b5"/>
    <p:sldId xmlns:r="http://schemas.openxmlformats.org/officeDocument/2006/relationships" id="259" r:id="Rbd2482a929384ec5"/>
    <p:sldId xmlns:r="http://schemas.openxmlformats.org/officeDocument/2006/relationships" id="260" r:id="Re83340c73930494a"/>
    <p:sldId xmlns:r="http://schemas.openxmlformats.org/officeDocument/2006/relationships" id="261" r:id="R45c1e9d91f504b9b"/>
    <p:sldId xmlns:r="http://schemas.openxmlformats.org/officeDocument/2006/relationships" id="262" r:id="R791a90764833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26259b7b74ed5" /><Relationship Type="http://schemas.openxmlformats.org/officeDocument/2006/relationships/slide" Target="/ppt/slides/slide1.xml" Id="R28a7fc2557874083" /><Relationship Type="http://schemas.openxmlformats.org/officeDocument/2006/relationships/slide" Target="/ppt/slides/slide2.xml" Id="R7e630443533c43e5" /><Relationship Type="http://schemas.openxmlformats.org/officeDocument/2006/relationships/slide" Target="/ppt/slides/slide3.xml" Id="R229b3db626e646b5" /><Relationship Type="http://schemas.openxmlformats.org/officeDocument/2006/relationships/slide" Target="/ppt/slides/slide4.xml" Id="Rbd2482a929384ec5" /><Relationship Type="http://schemas.openxmlformats.org/officeDocument/2006/relationships/slide" Target="/ppt/slides/slide5.xml" Id="Re83340c73930494a" /><Relationship Type="http://schemas.openxmlformats.org/officeDocument/2006/relationships/slide" Target="/ppt/slides/slide6.xml" Id="R45c1e9d91f504b9b" /><Relationship Type="http://schemas.openxmlformats.org/officeDocument/2006/relationships/slide" Target="/ppt/slides/slide7.xml" Id="R791a90764833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f05dc84dd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c3267ca04825" /><Relationship Type="http://schemas.openxmlformats.org/officeDocument/2006/relationships/theme" Target="/ppt/slideMasters/theme/theme1.xml" Id="R75fdfa8a23a7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3c3267ca0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6740ec352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c2a60d98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156b0d29c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b63acb77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65b220a3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a8ff3cc03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9be211fd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42,8 %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