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c33ca25a2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823aeafb74561"/>
  </p:sldMasterIdLst>
  <p:sldIdLst>
    <p:sldId xmlns:r="http://schemas.openxmlformats.org/officeDocument/2006/relationships" id="256" r:id="R18300d47212a4c92"/>
    <p:sldId xmlns:r="http://schemas.openxmlformats.org/officeDocument/2006/relationships" id="257" r:id="R31d58a2540e9406a"/>
    <p:sldId xmlns:r="http://schemas.openxmlformats.org/officeDocument/2006/relationships" id="258" r:id="Ra5ce3a21ab9f47c1"/>
    <p:sldId xmlns:r="http://schemas.openxmlformats.org/officeDocument/2006/relationships" id="259" r:id="Rb0b07cfe9cd347de"/>
    <p:sldId xmlns:r="http://schemas.openxmlformats.org/officeDocument/2006/relationships" id="260" r:id="R852857d21388439a"/>
    <p:sldId xmlns:r="http://schemas.openxmlformats.org/officeDocument/2006/relationships" id="261" r:id="R05348ca7976d42e6"/>
    <p:sldId xmlns:r="http://schemas.openxmlformats.org/officeDocument/2006/relationships" id="262" r:id="Rf4f91cb7fda9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823aeafb74561" /><Relationship Type="http://schemas.openxmlformats.org/officeDocument/2006/relationships/slide" Target="/ppt/slides/slide1.xml" Id="R18300d47212a4c92" /><Relationship Type="http://schemas.openxmlformats.org/officeDocument/2006/relationships/slide" Target="/ppt/slides/slide2.xml" Id="R31d58a2540e9406a" /><Relationship Type="http://schemas.openxmlformats.org/officeDocument/2006/relationships/slide" Target="/ppt/slides/slide3.xml" Id="Ra5ce3a21ab9f47c1" /><Relationship Type="http://schemas.openxmlformats.org/officeDocument/2006/relationships/slide" Target="/ppt/slides/slide4.xml" Id="Rb0b07cfe9cd347de" /><Relationship Type="http://schemas.openxmlformats.org/officeDocument/2006/relationships/slide" Target="/ppt/slides/slide5.xml" Id="R852857d21388439a" /><Relationship Type="http://schemas.openxmlformats.org/officeDocument/2006/relationships/slide" Target="/ppt/slides/slide6.xml" Id="R05348ca7976d42e6" /><Relationship Type="http://schemas.openxmlformats.org/officeDocument/2006/relationships/slide" Target="/ppt/slides/slide7.xml" Id="Rf4f91cb7fda9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454d8dacc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b1677d27d4bab" /><Relationship Type="http://schemas.openxmlformats.org/officeDocument/2006/relationships/theme" Target="/ppt/slideMasters/theme/theme1.xml" Id="Rb4170e702473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b1677d27d4b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a3078138c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83e23789a4e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bcf048e6841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7eb27adf0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2eb43de14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30d87e95a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f51d49ab0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5 275 355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CASPARA RØED KJØNNERUD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924 961 910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