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5a1acb15e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8ea1f9ea848ca"/>
  </p:sldMasterIdLst>
  <p:sldIdLst>
    <p:sldId xmlns:r="http://schemas.openxmlformats.org/officeDocument/2006/relationships" id="256" r:id="R4f294568f8424544"/>
    <p:sldId xmlns:r="http://schemas.openxmlformats.org/officeDocument/2006/relationships" id="257" r:id="R50bf989b3d8a46b4"/>
    <p:sldId xmlns:r="http://schemas.openxmlformats.org/officeDocument/2006/relationships" id="258" r:id="R66b343280b0c4f6c"/>
    <p:sldId xmlns:r="http://schemas.openxmlformats.org/officeDocument/2006/relationships" id="259" r:id="R35a4d538c21c4ea2"/>
    <p:sldId xmlns:r="http://schemas.openxmlformats.org/officeDocument/2006/relationships" id="260" r:id="R8cafec9d07a14dd0"/>
    <p:sldId xmlns:r="http://schemas.openxmlformats.org/officeDocument/2006/relationships" id="261" r:id="Re56b499f351046a3"/>
    <p:sldId xmlns:r="http://schemas.openxmlformats.org/officeDocument/2006/relationships" id="262" r:id="Rd3dae36f7991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8ea1f9ea848ca" /><Relationship Type="http://schemas.openxmlformats.org/officeDocument/2006/relationships/slide" Target="/ppt/slides/slide1.xml" Id="R4f294568f8424544" /><Relationship Type="http://schemas.openxmlformats.org/officeDocument/2006/relationships/slide" Target="/ppt/slides/slide2.xml" Id="R50bf989b3d8a46b4" /><Relationship Type="http://schemas.openxmlformats.org/officeDocument/2006/relationships/slide" Target="/ppt/slides/slide3.xml" Id="R66b343280b0c4f6c" /><Relationship Type="http://schemas.openxmlformats.org/officeDocument/2006/relationships/slide" Target="/ppt/slides/slide4.xml" Id="R35a4d538c21c4ea2" /><Relationship Type="http://schemas.openxmlformats.org/officeDocument/2006/relationships/slide" Target="/ppt/slides/slide5.xml" Id="R8cafec9d07a14dd0" /><Relationship Type="http://schemas.openxmlformats.org/officeDocument/2006/relationships/slide" Target="/ppt/slides/slide6.xml" Id="Re56b499f351046a3" /><Relationship Type="http://schemas.openxmlformats.org/officeDocument/2006/relationships/slide" Target="/ppt/slides/slide7.xml" Id="Rd3dae36f7991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17eac3922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6248aba246ba" /><Relationship Type="http://schemas.openxmlformats.org/officeDocument/2006/relationships/theme" Target="/ppt/slideMasters/theme/theme1.xml" Id="Rc63281fcd87c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86248aba2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b65af81d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916b3fdf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c66c2caa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1ceace302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3006020b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d6d6f0a8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b65ee05f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3 420 517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VOGT-SVENDSEN HELENE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VOGT-SVENDSEN SIMEN 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Vogt-Svendsen, Mikael Hertzbergs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924 962 127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 INVEST AS</a:t>
            </a:r>
          </a:p>
        </p:txBody>
      </p:sp>
    </p:spTree>
  </p:cSld>
  <p:clrMapOvr>
    <a:masterClrMapping xmlns:a="http://schemas.openxmlformats.org/drawingml/2006/main"/>
  </p:clrMapOvr>
</p:sld>
</file>