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d52009865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d7aedc712741ba"/>
  </p:sldMasterIdLst>
  <p:sldIdLst>
    <p:sldId xmlns:r="http://schemas.openxmlformats.org/officeDocument/2006/relationships" id="256" r:id="R5b89589f8a624a50"/>
    <p:sldId xmlns:r="http://schemas.openxmlformats.org/officeDocument/2006/relationships" id="257" r:id="R6794e5b68f41457e"/>
    <p:sldId xmlns:r="http://schemas.openxmlformats.org/officeDocument/2006/relationships" id="258" r:id="Rbe349de5e2e247a1"/>
    <p:sldId xmlns:r="http://schemas.openxmlformats.org/officeDocument/2006/relationships" id="259" r:id="R633796e8fc10463d"/>
    <p:sldId xmlns:r="http://schemas.openxmlformats.org/officeDocument/2006/relationships" id="260" r:id="Ra9ce04b68c9847ed"/>
    <p:sldId xmlns:r="http://schemas.openxmlformats.org/officeDocument/2006/relationships" id="261" r:id="Rd0faca756a094d83"/>
    <p:sldId xmlns:r="http://schemas.openxmlformats.org/officeDocument/2006/relationships" id="262" r:id="Re55e42625a2c45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7aedc712741ba" /><Relationship Type="http://schemas.openxmlformats.org/officeDocument/2006/relationships/slide" Target="/ppt/slides/slide1.xml" Id="R5b89589f8a624a50" /><Relationship Type="http://schemas.openxmlformats.org/officeDocument/2006/relationships/slide" Target="/ppt/slides/slide2.xml" Id="R6794e5b68f41457e" /><Relationship Type="http://schemas.openxmlformats.org/officeDocument/2006/relationships/slide" Target="/ppt/slides/slide3.xml" Id="Rbe349de5e2e247a1" /><Relationship Type="http://schemas.openxmlformats.org/officeDocument/2006/relationships/slide" Target="/ppt/slides/slide4.xml" Id="R633796e8fc10463d" /><Relationship Type="http://schemas.openxmlformats.org/officeDocument/2006/relationships/slide" Target="/ppt/slides/slide5.xml" Id="Ra9ce04b68c9847ed" /><Relationship Type="http://schemas.openxmlformats.org/officeDocument/2006/relationships/slide" Target="/ppt/slides/slide6.xml" Id="Rd0faca756a094d83" /><Relationship Type="http://schemas.openxmlformats.org/officeDocument/2006/relationships/slide" Target="/ppt/slides/slide7.xml" Id="Re55e42625a2c45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7b5c3a6494c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9f5db01a944eb" /><Relationship Type="http://schemas.openxmlformats.org/officeDocument/2006/relationships/theme" Target="/ppt/slideMasters/theme/theme1.xml" Id="Rec145859683b40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9f5db01a944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34ca31e2a4e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eeb4d2c5541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728f66c7345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1763613324c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8205c6b2844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58d11857a4f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a34e6ad44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OROBLANCO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OROBLANCO INVEST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131 692 258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138 852 983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924 963 875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