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61a98ba10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e601403ea4928"/>
  </p:sldMasterIdLst>
  <p:sldIdLst>
    <p:sldId xmlns:r="http://schemas.openxmlformats.org/officeDocument/2006/relationships" id="256" r:id="R9c88417e37f74ee1"/>
    <p:sldId xmlns:r="http://schemas.openxmlformats.org/officeDocument/2006/relationships" id="257" r:id="R93f2877dd82d46c4"/>
    <p:sldId xmlns:r="http://schemas.openxmlformats.org/officeDocument/2006/relationships" id="258" r:id="R43a8730b67164525"/>
    <p:sldId xmlns:r="http://schemas.openxmlformats.org/officeDocument/2006/relationships" id="259" r:id="Rcc45c6d3856041d8"/>
    <p:sldId xmlns:r="http://schemas.openxmlformats.org/officeDocument/2006/relationships" id="260" r:id="R1096f8d811464d2c"/>
    <p:sldId xmlns:r="http://schemas.openxmlformats.org/officeDocument/2006/relationships" id="261" r:id="R84772db8b15b4f19"/>
    <p:sldId xmlns:r="http://schemas.openxmlformats.org/officeDocument/2006/relationships" id="262" r:id="R0626536cb7c3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e601403ea4928" /><Relationship Type="http://schemas.openxmlformats.org/officeDocument/2006/relationships/slide" Target="/ppt/slides/slide1.xml" Id="R9c88417e37f74ee1" /><Relationship Type="http://schemas.openxmlformats.org/officeDocument/2006/relationships/slide" Target="/ppt/slides/slide2.xml" Id="R93f2877dd82d46c4" /><Relationship Type="http://schemas.openxmlformats.org/officeDocument/2006/relationships/slide" Target="/ppt/slides/slide3.xml" Id="R43a8730b67164525" /><Relationship Type="http://schemas.openxmlformats.org/officeDocument/2006/relationships/slide" Target="/ppt/slides/slide4.xml" Id="Rcc45c6d3856041d8" /><Relationship Type="http://schemas.openxmlformats.org/officeDocument/2006/relationships/slide" Target="/ppt/slides/slide5.xml" Id="R1096f8d811464d2c" /><Relationship Type="http://schemas.openxmlformats.org/officeDocument/2006/relationships/slide" Target="/ppt/slides/slide6.xml" Id="R84772db8b15b4f19" /><Relationship Type="http://schemas.openxmlformats.org/officeDocument/2006/relationships/slide" Target="/ppt/slides/slide7.xml" Id="R0626536cb7c3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715157918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771017504165" /><Relationship Type="http://schemas.openxmlformats.org/officeDocument/2006/relationships/theme" Target="/ppt/slideMasters/theme/theme1.xml" Id="R91a1b297b030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777101750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f3d7a1d4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900407d1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b22495bd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571b757a1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979dc80c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029ef4c3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83d94768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 RAUGSTAD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RAUGSTAD AS ble etablert [år] og holder til i Mongstad.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20 020 213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RAUGSTAD WILLIAM KNARVIK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Mongstadvegen 1000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5954 Mongstad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RAUGSTAD AS</a:t>
            </a:r>
          </a:p>
        </p:txBody>
      </p:sp>
    </p:spTree>
  </p:cSld>
  <p:clrMapOvr>
    <a:masterClrMapping xmlns:a="http://schemas.openxmlformats.org/drawingml/2006/main"/>
  </p:clrMapOvr>
</p:sld>
</file>