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78c9a4b7174d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8f8ef06c524f32"/>
  </p:sldMasterIdLst>
  <p:sldIdLst>
    <p:sldId xmlns:r="http://schemas.openxmlformats.org/officeDocument/2006/relationships" id="256" r:id="R7b8f857d6b234bd5"/>
    <p:sldId xmlns:r="http://schemas.openxmlformats.org/officeDocument/2006/relationships" id="257" r:id="R8c2b0418d6244809"/>
    <p:sldId xmlns:r="http://schemas.openxmlformats.org/officeDocument/2006/relationships" id="258" r:id="R6bb426e69baa4420"/>
    <p:sldId xmlns:r="http://schemas.openxmlformats.org/officeDocument/2006/relationships" id="259" r:id="R9d3b95f0e6be4bfa"/>
    <p:sldId xmlns:r="http://schemas.openxmlformats.org/officeDocument/2006/relationships" id="260" r:id="Rc3165ac29999445d"/>
    <p:sldId xmlns:r="http://schemas.openxmlformats.org/officeDocument/2006/relationships" id="261" r:id="Rb716dce71a3c4281"/>
    <p:sldId xmlns:r="http://schemas.openxmlformats.org/officeDocument/2006/relationships" id="262" r:id="R416ff6180fa249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f8ef06c524f32" /><Relationship Type="http://schemas.openxmlformats.org/officeDocument/2006/relationships/slide" Target="/ppt/slides/slide1.xml" Id="R7b8f857d6b234bd5" /><Relationship Type="http://schemas.openxmlformats.org/officeDocument/2006/relationships/slide" Target="/ppt/slides/slide2.xml" Id="R8c2b0418d6244809" /><Relationship Type="http://schemas.openxmlformats.org/officeDocument/2006/relationships/slide" Target="/ppt/slides/slide3.xml" Id="R6bb426e69baa4420" /><Relationship Type="http://schemas.openxmlformats.org/officeDocument/2006/relationships/slide" Target="/ppt/slides/slide4.xml" Id="R9d3b95f0e6be4bfa" /><Relationship Type="http://schemas.openxmlformats.org/officeDocument/2006/relationships/slide" Target="/ppt/slides/slide5.xml" Id="Rc3165ac29999445d" /><Relationship Type="http://schemas.openxmlformats.org/officeDocument/2006/relationships/slide" Target="/ppt/slides/slide6.xml" Id="Rb716dce71a3c4281" /><Relationship Type="http://schemas.openxmlformats.org/officeDocument/2006/relationships/slide" Target="/ppt/slides/slide7.xml" Id="R416ff6180fa249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805b24c9849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57f9070f74e97" /><Relationship Type="http://schemas.openxmlformats.org/officeDocument/2006/relationships/theme" Target="/ppt/slideMasters/theme/theme1.xml" Id="R20676e14525e41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957f9070f74e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c5c36610e4d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1fc9378ac43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5ca23b75d4b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01ae1ba5846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eb29af8bd44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91f4e475e4a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208d9ca8748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GARNÅS SKOG OG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GARNÅS SKOG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GARNÅS SKOG OG MASKIN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GARNÅS SKOG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GARNÅS SKOG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GARNÅS SKOG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4 239 162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880 792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797 084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9 749 639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10 674 900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GARNÅS SKOG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GARNÅS NILS OLAV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GARNÅS LARS OLAV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GARNÅS SKOG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 Olav Garnås, Hallingdalsvegen 4649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924 971 738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GARNÅS SKOG OG MASKIN AS</a:t>
            </a:r>
          </a:p>
        </p:txBody>
      </p:sp>
    </p:spTree>
  </p:cSld>
  <p:clrMapOvr>
    <a:masterClrMapping xmlns:a="http://schemas.openxmlformats.org/drawingml/2006/main"/>
  </p:clrMapOvr>
</p:sld>
</file>