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d0cf69e729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da232908604403"/>
  </p:sldMasterIdLst>
  <p:sldIdLst>
    <p:sldId xmlns:r="http://schemas.openxmlformats.org/officeDocument/2006/relationships" id="256" r:id="Rf1add0cb9b154299"/>
    <p:sldId xmlns:r="http://schemas.openxmlformats.org/officeDocument/2006/relationships" id="257" r:id="R0bec2b94eedf4bc0"/>
    <p:sldId xmlns:r="http://schemas.openxmlformats.org/officeDocument/2006/relationships" id="258" r:id="R8b9ca214a8bd420f"/>
    <p:sldId xmlns:r="http://schemas.openxmlformats.org/officeDocument/2006/relationships" id="259" r:id="Rca11c652d4d8438d"/>
    <p:sldId xmlns:r="http://schemas.openxmlformats.org/officeDocument/2006/relationships" id="260" r:id="R6980ff000d6f42c1"/>
    <p:sldId xmlns:r="http://schemas.openxmlformats.org/officeDocument/2006/relationships" id="261" r:id="R162b7fa3b9bf4629"/>
    <p:sldId xmlns:r="http://schemas.openxmlformats.org/officeDocument/2006/relationships" id="262" r:id="Rb5f27071ff7d4e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a232908604403" /><Relationship Type="http://schemas.openxmlformats.org/officeDocument/2006/relationships/slide" Target="/ppt/slides/slide1.xml" Id="Rf1add0cb9b154299" /><Relationship Type="http://schemas.openxmlformats.org/officeDocument/2006/relationships/slide" Target="/ppt/slides/slide2.xml" Id="R0bec2b94eedf4bc0" /><Relationship Type="http://schemas.openxmlformats.org/officeDocument/2006/relationships/slide" Target="/ppt/slides/slide3.xml" Id="R8b9ca214a8bd420f" /><Relationship Type="http://schemas.openxmlformats.org/officeDocument/2006/relationships/slide" Target="/ppt/slides/slide4.xml" Id="Rca11c652d4d8438d" /><Relationship Type="http://schemas.openxmlformats.org/officeDocument/2006/relationships/slide" Target="/ppt/slides/slide5.xml" Id="R6980ff000d6f42c1" /><Relationship Type="http://schemas.openxmlformats.org/officeDocument/2006/relationships/slide" Target="/ppt/slides/slide6.xml" Id="R162b7fa3b9bf4629" /><Relationship Type="http://schemas.openxmlformats.org/officeDocument/2006/relationships/slide" Target="/ppt/slides/slide7.xml" Id="Rb5f27071ff7d4e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749a1e8e942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8b67cc07c43c5" /><Relationship Type="http://schemas.openxmlformats.org/officeDocument/2006/relationships/theme" Target="/ppt/slideMasters/theme/theme1.xml" Id="R1f031c39349f47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58b67cc07c43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d578cd40e4c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f4c109e8840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3fd959c6741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413d544b249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148b72b9145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44b6b095e46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2dfbdae784e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OOL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OOL RÅDGIVNING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1 831 286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OSMUND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Osmund Olav Lie, Nikolaikirkeallmenningen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924 974 605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OOL RÅDGIVNING AS</a:t>
            </a:r>
          </a:p>
        </p:txBody>
      </p:sp>
    </p:spTree>
  </p:cSld>
  <p:clrMapOvr>
    <a:masterClrMapping xmlns:a="http://schemas.openxmlformats.org/drawingml/2006/main"/>
  </p:clrMapOvr>
</p:sld>
</file>