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ec811c00da4e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cb6b21b7204ddf"/>
  </p:sldMasterIdLst>
  <p:sldIdLst>
    <p:sldId xmlns:r="http://schemas.openxmlformats.org/officeDocument/2006/relationships" id="256" r:id="R81abc62121b74874"/>
    <p:sldId xmlns:r="http://schemas.openxmlformats.org/officeDocument/2006/relationships" id="257" r:id="Rf1d6942d57154ca7"/>
    <p:sldId xmlns:r="http://schemas.openxmlformats.org/officeDocument/2006/relationships" id="258" r:id="Ref939d03bca3443b"/>
    <p:sldId xmlns:r="http://schemas.openxmlformats.org/officeDocument/2006/relationships" id="259" r:id="R7d96d0fb71964411"/>
    <p:sldId xmlns:r="http://schemas.openxmlformats.org/officeDocument/2006/relationships" id="260" r:id="R2b4e8cc830844918"/>
    <p:sldId xmlns:r="http://schemas.openxmlformats.org/officeDocument/2006/relationships" id="261" r:id="Ra4a04679d02049f6"/>
    <p:sldId xmlns:r="http://schemas.openxmlformats.org/officeDocument/2006/relationships" id="262" r:id="Rb2b00453a3d047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b6b21b7204ddf" /><Relationship Type="http://schemas.openxmlformats.org/officeDocument/2006/relationships/slide" Target="/ppt/slides/slide1.xml" Id="R81abc62121b74874" /><Relationship Type="http://schemas.openxmlformats.org/officeDocument/2006/relationships/slide" Target="/ppt/slides/slide2.xml" Id="Rf1d6942d57154ca7" /><Relationship Type="http://schemas.openxmlformats.org/officeDocument/2006/relationships/slide" Target="/ppt/slides/slide3.xml" Id="Ref939d03bca3443b" /><Relationship Type="http://schemas.openxmlformats.org/officeDocument/2006/relationships/slide" Target="/ppt/slides/slide4.xml" Id="R7d96d0fb71964411" /><Relationship Type="http://schemas.openxmlformats.org/officeDocument/2006/relationships/slide" Target="/ppt/slides/slide5.xml" Id="R2b4e8cc830844918" /><Relationship Type="http://schemas.openxmlformats.org/officeDocument/2006/relationships/slide" Target="/ppt/slides/slide6.xml" Id="Ra4a04679d02049f6" /><Relationship Type="http://schemas.openxmlformats.org/officeDocument/2006/relationships/slide" Target="/ppt/slides/slide7.xml" Id="Rb2b00453a3d047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3e3a1693241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eeffdcb1149c9" /><Relationship Type="http://schemas.openxmlformats.org/officeDocument/2006/relationships/theme" Target="/ppt/slideMasters/theme/theme1.xml" Id="Rede3da858ad54e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beeffdcb1149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9524a30a844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6715fa40440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7a64cfe0645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9ca529a244b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ca609cf3f40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8aaa91f3c4a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1836e1f1e46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BOATIA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BOATIA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BOATIA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BOATIA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BOATIA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BOATIA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1 647 868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4 418 266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BOATIA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EISTA INVEST AS  –  51,1 %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FRIPPY PROSJEKT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ASTRUP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HIGHPERFORMANCE BOATS AS  –  14,8 %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BOATIA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Lønnhaugen allé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eivind@boatia.no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924 976 594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BOATIA HOLDING AS</a:t>
            </a:r>
          </a:p>
        </p:txBody>
      </p:sp>
    </p:spTree>
  </p:cSld>
  <p:clrMapOvr>
    <a:masterClrMapping xmlns:a="http://schemas.openxmlformats.org/drawingml/2006/main"/>
  </p:clrMapOvr>
</p:sld>
</file>