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fa5ed34f3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cb937c5fe4ec5"/>
  </p:sldMasterIdLst>
  <p:sldIdLst>
    <p:sldId xmlns:r="http://schemas.openxmlformats.org/officeDocument/2006/relationships" id="256" r:id="Race7126dae47442c"/>
    <p:sldId xmlns:r="http://schemas.openxmlformats.org/officeDocument/2006/relationships" id="257" r:id="Rd7056f797257401c"/>
    <p:sldId xmlns:r="http://schemas.openxmlformats.org/officeDocument/2006/relationships" id="258" r:id="R866af76fe9d9420d"/>
    <p:sldId xmlns:r="http://schemas.openxmlformats.org/officeDocument/2006/relationships" id="259" r:id="Rd1053556c7594c52"/>
    <p:sldId xmlns:r="http://schemas.openxmlformats.org/officeDocument/2006/relationships" id="260" r:id="Rca347707af524a8c"/>
    <p:sldId xmlns:r="http://schemas.openxmlformats.org/officeDocument/2006/relationships" id="261" r:id="Ra6d73676910542a0"/>
    <p:sldId xmlns:r="http://schemas.openxmlformats.org/officeDocument/2006/relationships" id="262" r:id="R33348b7c0138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cb937c5fe4ec5" /><Relationship Type="http://schemas.openxmlformats.org/officeDocument/2006/relationships/slide" Target="/ppt/slides/slide1.xml" Id="Race7126dae47442c" /><Relationship Type="http://schemas.openxmlformats.org/officeDocument/2006/relationships/slide" Target="/ppt/slides/slide2.xml" Id="Rd7056f797257401c" /><Relationship Type="http://schemas.openxmlformats.org/officeDocument/2006/relationships/slide" Target="/ppt/slides/slide3.xml" Id="R866af76fe9d9420d" /><Relationship Type="http://schemas.openxmlformats.org/officeDocument/2006/relationships/slide" Target="/ppt/slides/slide4.xml" Id="Rd1053556c7594c52" /><Relationship Type="http://schemas.openxmlformats.org/officeDocument/2006/relationships/slide" Target="/ppt/slides/slide5.xml" Id="Rca347707af524a8c" /><Relationship Type="http://schemas.openxmlformats.org/officeDocument/2006/relationships/slide" Target="/ppt/slides/slide6.xml" Id="Ra6d73676910542a0" /><Relationship Type="http://schemas.openxmlformats.org/officeDocument/2006/relationships/slide" Target="/ppt/slides/slide7.xml" Id="R33348b7c0138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315bb39c547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91977b25a47a4" /><Relationship Type="http://schemas.openxmlformats.org/officeDocument/2006/relationships/theme" Target="/ppt/slideMasters/theme/theme1.xml" Id="R8670b3bb4ca1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91977b25a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d06bd5178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b8bd8d4f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037fa8d54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2f2763faf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68b1bf5d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1771cbec3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76f439e8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BJARØY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BJARØY GRUPPEN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25 516 667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20 329 710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669 282 869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835 422 087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ZERO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VIGWARD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ÆRØY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Egenesgården, Jernbanegaten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924 982 926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