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e271a92a8f4bd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e140a5460d4ed7"/>
  </p:sldMasterIdLst>
  <p:sldIdLst>
    <p:sldId xmlns:r="http://schemas.openxmlformats.org/officeDocument/2006/relationships" id="256" r:id="R173e21c94bb34e66"/>
    <p:sldId xmlns:r="http://schemas.openxmlformats.org/officeDocument/2006/relationships" id="257" r:id="R7955d4509c8146af"/>
    <p:sldId xmlns:r="http://schemas.openxmlformats.org/officeDocument/2006/relationships" id="258" r:id="R9057d443c6554217"/>
    <p:sldId xmlns:r="http://schemas.openxmlformats.org/officeDocument/2006/relationships" id="259" r:id="R994c78afe7504db4"/>
    <p:sldId xmlns:r="http://schemas.openxmlformats.org/officeDocument/2006/relationships" id="260" r:id="Rc433bf8626994686"/>
    <p:sldId xmlns:r="http://schemas.openxmlformats.org/officeDocument/2006/relationships" id="261" r:id="Rd6b2ba2b3d7c4e10"/>
    <p:sldId xmlns:r="http://schemas.openxmlformats.org/officeDocument/2006/relationships" id="262" r:id="R872a9838a12c4f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e140a5460d4ed7" /><Relationship Type="http://schemas.openxmlformats.org/officeDocument/2006/relationships/slide" Target="/ppt/slides/slide1.xml" Id="R173e21c94bb34e66" /><Relationship Type="http://schemas.openxmlformats.org/officeDocument/2006/relationships/slide" Target="/ppt/slides/slide2.xml" Id="R7955d4509c8146af" /><Relationship Type="http://schemas.openxmlformats.org/officeDocument/2006/relationships/slide" Target="/ppt/slides/slide3.xml" Id="R9057d443c6554217" /><Relationship Type="http://schemas.openxmlformats.org/officeDocument/2006/relationships/slide" Target="/ppt/slides/slide4.xml" Id="R994c78afe7504db4" /><Relationship Type="http://schemas.openxmlformats.org/officeDocument/2006/relationships/slide" Target="/ppt/slides/slide5.xml" Id="Rc433bf8626994686" /><Relationship Type="http://schemas.openxmlformats.org/officeDocument/2006/relationships/slide" Target="/ppt/slides/slide6.xml" Id="Rd6b2ba2b3d7c4e10" /><Relationship Type="http://schemas.openxmlformats.org/officeDocument/2006/relationships/slide" Target="/ppt/slides/slide7.xml" Id="R872a9838a12c4f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036f9bdbd44b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fcf3c0e894692" /><Relationship Type="http://schemas.openxmlformats.org/officeDocument/2006/relationships/theme" Target="/ppt/slideMasters/theme/theme1.xml" Id="R1927b6e129ff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ffcf3c0e89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c03e1f5f2410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73b6207f0044a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f17e90fd547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bb651df4f7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e3ad128a7642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17fdf6d194e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0e1b541ba42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CARROT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CARROT HOLDING AS ble etablert [år] og holder til i Leksvik.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3 829 420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8 572 754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8 675 814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CATO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Bjørn Cato Olsen, Grindabakken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7120 Leksvik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924 985 305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CARROT HOLDING AS</a:t>
            </a:r>
          </a:p>
        </p:txBody>
      </p:sp>
    </p:spTree>
  </p:cSld>
  <p:clrMapOvr>
    <a:masterClrMapping xmlns:a="http://schemas.openxmlformats.org/drawingml/2006/main"/>
  </p:clrMapOvr>
</p:sld>
</file>