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8d48ffd35c42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2e2da6967e4644"/>
  </p:sldMasterIdLst>
  <p:sldIdLst>
    <p:sldId xmlns:r="http://schemas.openxmlformats.org/officeDocument/2006/relationships" id="256" r:id="R3bb975031680465d"/>
    <p:sldId xmlns:r="http://schemas.openxmlformats.org/officeDocument/2006/relationships" id="257" r:id="R258c65000e614cfd"/>
    <p:sldId xmlns:r="http://schemas.openxmlformats.org/officeDocument/2006/relationships" id="258" r:id="R888f6e25ab8e4f06"/>
    <p:sldId xmlns:r="http://schemas.openxmlformats.org/officeDocument/2006/relationships" id="259" r:id="R12833a9b42e544a9"/>
    <p:sldId xmlns:r="http://schemas.openxmlformats.org/officeDocument/2006/relationships" id="260" r:id="Ra8833ef0049c45ed"/>
    <p:sldId xmlns:r="http://schemas.openxmlformats.org/officeDocument/2006/relationships" id="261" r:id="R5e5bab8e95f34cc2"/>
    <p:sldId xmlns:r="http://schemas.openxmlformats.org/officeDocument/2006/relationships" id="262" r:id="R82de9d5575be42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e2da6967e4644" /><Relationship Type="http://schemas.openxmlformats.org/officeDocument/2006/relationships/slide" Target="/ppt/slides/slide1.xml" Id="R3bb975031680465d" /><Relationship Type="http://schemas.openxmlformats.org/officeDocument/2006/relationships/slide" Target="/ppt/slides/slide2.xml" Id="R258c65000e614cfd" /><Relationship Type="http://schemas.openxmlformats.org/officeDocument/2006/relationships/slide" Target="/ppt/slides/slide3.xml" Id="R888f6e25ab8e4f06" /><Relationship Type="http://schemas.openxmlformats.org/officeDocument/2006/relationships/slide" Target="/ppt/slides/slide4.xml" Id="R12833a9b42e544a9" /><Relationship Type="http://schemas.openxmlformats.org/officeDocument/2006/relationships/slide" Target="/ppt/slides/slide5.xml" Id="Ra8833ef0049c45ed" /><Relationship Type="http://schemas.openxmlformats.org/officeDocument/2006/relationships/slide" Target="/ppt/slides/slide6.xml" Id="R5e5bab8e95f34cc2" /><Relationship Type="http://schemas.openxmlformats.org/officeDocument/2006/relationships/slide" Target="/ppt/slides/slide7.xml" Id="R82de9d5575be42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9e3d001cf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29d5e049e4283" /><Relationship Type="http://schemas.openxmlformats.org/officeDocument/2006/relationships/theme" Target="/ppt/slideMasters/theme/theme1.xml" Id="R1723c84e2d264e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829d5e049e42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84cae655144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d014aea854f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d350a1be744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cd16661e843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ce452c4a645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5a55405b842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834edcd1247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ENGEVIKA BOLIGER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ENGEVIKA BOLIGER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ENGEVIKA BOLIGER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ENGEVIKA BOLIGER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ENGEVIKA BOLIGER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ENGEVIKA BOLIGER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230 531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1 532 909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15 150 847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ENGEVIKA BOLIGER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FOSSEDAL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HELLEN HELSE, EIENDOM OG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ENGEVIKA BOLIGER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Helleveien 209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924 985 526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ENGEVIKA BOLIGER AS</a:t>
            </a:r>
          </a:p>
        </p:txBody>
      </p:sp>
    </p:spTree>
  </p:cSld>
  <p:clrMapOvr>
    <a:masterClrMapping xmlns:a="http://schemas.openxmlformats.org/drawingml/2006/main"/>
  </p:clrMapOvr>
</p:sld>
</file>