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20e815ebe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5f8eda6584ba6"/>
  </p:sldMasterIdLst>
  <p:sldIdLst>
    <p:sldId xmlns:r="http://schemas.openxmlformats.org/officeDocument/2006/relationships" id="256" r:id="Re25ad3e16f78413a"/>
    <p:sldId xmlns:r="http://schemas.openxmlformats.org/officeDocument/2006/relationships" id="257" r:id="R0d427058f222416c"/>
    <p:sldId xmlns:r="http://schemas.openxmlformats.org/officeDocument/2006/relationships" id="258" r:id="R1ee0830439924b6d"/>
    <p:sldId xmlns:r="http://schemas.openxmlformats.org/officeDocument/2006/relationships" id="259" r:id="R7a957e6addb44cf7"/>
    <p:sldId xmlns:r="http://schemas.openxmlformats.org/officeDocument/2006/relationships" id="260" r:id="R61b82d575a1441cc"/>
    <p:sldId xmlns:r="http://schemas.openxmlformats.org/officeDocument/2006/relationships" id="261" r:id="Reff47a0d4a914c3e"/>
    <p:sldId xmlns:r="http://schemas.openxmlformats.org/officeDocument/2006/relationships" id="262" r:id="R862366e21d1c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5f8eda6584ba6" /><Relationship Type="http://schemas.openxmlformats.org/officeDocument/2006/relationships/slide" Target="/ppt/slides/slide1.xml" Id="Re25ad3e16f78413a" /><Relationship Type="http://schemas.openxmlformats.org/officeDocument/2006/relationships/slide" Target="/ppt/slides/slide2.xml" Id="R0d427058f222416c" /><Relationship Type="http://schemas.openxmlformats.org/officeDocument/2006/relationships/slide" Target="/ppt/slides/slide3.xml" Id="R1ee0830439924b6d" /><Relationship Type="http://schemas.openxmlformats.org/officeDocument/2006/relationships/slide" Target="/ppt/slides/slide4.xml" Id="R7a957e6addb44cf7" /><Relationship Type="http://schemas.openxmlformats.org/officeDocument/2006/relationships/slide" Target="/ppt/slides/slide5.xml" Id="R61b82d575a1441cc" /><Relationship Type="http://schemas.openxmlformats.org/officeDocument/2006/relationships/slide" Target="/ppt/slides/slide6.xml" Id="Reff47a0d4a914c3e" /><Relationship Type="http://schemas.openxmlformats.org/officeDocument/2006/relationships/slide" Target="/ppt/slides/slide7.xml" Id="R862366e21d1c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0fc7d4dc9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3e8eda8434fbe" /><Relationship Type="http://schemas.openxmlformats.org/officeDocument/2006/relationships/theme" Target="/ppt/slideMasters/theme/theme1.xml" Id="R489a43b215404b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03e8eda843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d413b5b1847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abe94e462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846a32a28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73b4b6ac5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bcc309be3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99d0b1118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1dc53aeb1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HØYEM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HØYEM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HØYEM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HØYEM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HØYEM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HØYEM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77 066 005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3 362 136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2 768 503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16 192 489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28 017 008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HØYEM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HØYEM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HØYEM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Terminalen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924 987 065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HØYEM AS</a:t>
            </a:r>
          </a:p>
        </p:txBody>
      </p:sp>
    </p:spTree>
  </p:cSld>
  <p:clrMapOvr>
    <a:masterClrMapping xmlns:a="http://schemas.openxmlformats.org/drawingml/2006/main"/>
  </p:clrMapOvr>
</p:sld>
</file>