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f3fb4340b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ce1ddc4a9443e"/>
  </p:sldMasterIdLst>
  <p:sldIdLst>
    <p:sldId xmlns:r="http://schemas.openxmlformats.org/officeDocument/2006/relationships" id="256" r:id="Rf2289a4665814fdd"/>
    <p:sldId xmlns:r="http://schemas.openxmlformats.org/officeDocument/2006/relationships" id="257" r:id="Rd45d909f411f4c3f"/>
    <p:sldId xmlns:r="http://schemas.openxmlformats.org/officeDocument/2006/relationships" id="258" r:id="Rbb5b8d2742404c14"/>
    <p:sldId xmlns:r="http://schemas.openxmlformats.org/officeDocument/2006/relationships" id="259" r:id="Rf1f59f05172a480c"/>
    <p:sldId xmlns:r="http://schemas.openxmlformats.org/officeDocument/2006/relationships" id="260" r:id="R819e96e6eec54981"/>
    <p:sldId xmlns:r="http://schemas.openxmlformats.org/officeDocument/2006/relationships" id="261" r:id="R1d41a32e8bc046bc"/>
    <p:sldId xmlns:r="http://schemas.openxmlformats.org/officeDocument/2006/relationships" id="262" r:id="R503d93619850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ce1ddc4a9443e" /><Relationship Type="http://schemas.openxmlformats.org/officeDocument/2006/relationships/slide" Target="/ppt/slides/slide1.xml" Id="Rf2289a4665814fdd" /><Relationship Type="http://schemas.openxmlformats.org/officeDocument/2006/relationships/slide" Target="/ppt/slides/slide2.xml" Id="Rd45d909f411f4c3f" /><Relationship Type="http://schemas.openxmlformats.org/officeDocument/2006/relationships/slide" Target="/ppt/slides/slide3.xml" Id="Rbb5b8d2742404c14" /><Relationship Type="http://schemas.openxmlformats.org/officeDocument/2006/relationships/slide" Target="/ppt/slides/slide4.xml" Id="Rf1f59f05172a480c" /><Relationship Type="http://schemas.openxmlformats.org/officeDocument/2006/relationships/slide" Target="/ppt/slides/slide5.xml" Id="R819e96e6eec54981" /><Relationship Type="http://schemas.openxmlformats.org/officeDocument/2006/relationships/slide" Target="/ppt/slides/slide6.xml" Id="R1d41a32e8bc046bc" /><Relationship Type="http://schemas.openxmlformats.org/officeDocument/2006/relationships/slide" Target="/ppt/slides/slide7.xml" Id="R503d93619850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f891d4f2a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63ec71044d1a" /><Relationship Type="http://schemas.openxmlformats.org/officeDocument/2006/relationships/theme" Target="/ppt/slideMasters/theme/theme1.xml" Id="R0b7dac273a94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f63ec7104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96eb245b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17596df3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347ef86c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441b03ff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e8d646d92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73248674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85939756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REGNSKAP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HELENE HANSET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WILLA JAN 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924 988 991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WILLA REGNSKAP AS</a:t>
            </a:r>
          </a:p>
        </p:txBody>
      </p:sp>
    </p:spTree>
  </p:cSld>
  <p:clrMapOvr>
    <a:masterClrMapping xmlns:a="http://schemas.openxmlformats.org/drawingml/2006/main"/>
  </p:clrMapOvr>
</p:sld>
</file>