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21cfec2be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854af5abc4a1f"/>
  </p:sldMasterIdLst>
  <p:sldIdLst>
    <p:sldId xmlns:r="http://schemas.openxmlformats.org/officeDocument/2006/relationships" id="256" r:id="Rbaf5157bf5894c05"/>
    <p:sldId xmlns:r="http://schemas.openxmlformats.org/officeDocument/2006/relationships" id="257" r:id="R807b3c88d93840ab"/>
    <p:sldId xmlns:r="http://schemas.openxmlformats.org/officeDocument/2006/relationships" id="258" r:id="R1670a53777754087"/>
    <p:sldId xmlns:r="http://schemas.openxmlformats.org/officeDocument/2006/relationships" id="259" r:id="Ra73370a7e2954cfd"/>
    <p:sldId xmlns:r="http://schemas.openxmlformats.org/officeDocument/2006/relationships" id="260" r:id="R02cfc9823781413c"/>
    <p:sldId xmlns:r="http://schemas.openxmlformats.org/officeDocument/2006/relationships" id="261" r:id="Rb6a62afb2c5e412d"/>
    <p:sldId xmlns:r="http://schemas.openxmlformats.org/officeDocument/2006/relationships" id="262" r:id="R2d406fe4c063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854af5abc4a1f" /><Relationship Type="http://schemas.openxmlformats.org/officeDocument/2006/relationships/slide" Target="/ppt/slides/slide1.xml" Id="Rbaf5157bf5894c05" /><Relationship Type="http://schemas.openxmlformats.org/officeDocument/2006/relationships/slide" Target="/ppt/slides/slide2.xml" Id="R807b3c88d93840ab" /><Relationship Type="http://schemas.openxmlformats.org/officeDocument/2006/relationships/slide" Target="/ppt/slides/slide3.xml" Id="R1670a53777754087" /><Relationship Type="http://schemas.openxmlformats.org/officeDocument/2006/relationships/slide" Target="/ppt/slides/slide4.xml" Id="Ra73370a7e2954cfd" /><Relationship Type="http://schemas.openxmlformats.org/officeDocument/2006/relationships/slide" Target="/ppt/slides/slide5.xml" Id="R02cfc9823781413c" /><Relationship Type="http://schemas.openxmlformats.org/officeDocument/2006/relationships/slide" Target="/ppt/slides/slide6.xml" Id="Rb6a62afb2c5e412d" /><Relationship Type="http://schemas.openxmlformats.org/officeDocument/2006/relationships/slide" Target="/ppt/slides/slide7.xml" Id="R2d406fe4c063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c538afd8e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e1fb13564ba5" /><Relationship Type="http://schemas.openxmlformats.org/officeDocument/2006/relationships/theme" Target="/ppt/slideMasters/theme/theme1.xml" Id="R498f058859a0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3e1fb1356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ccbec943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4563b768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6b1bca85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47a7d45f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de4f0e0e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b004cfe2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29244ae9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