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164fea8d7e49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bb14c9859047d0"/>
  </p:sldMasterIdLst>
  <p:sldIdLst>
    <p:sldId xmlns:r="http://schemas.openxmlformats.org/officeDocument/2006/relationships" id="256" r:id="R3cf884257fcb4e7b"/>
    <p:sldId xmlns:r="http://schemas.openxmlformats.org/officeDocument/2006/relationships" id="257" r:id="R7dc39e0ac6064350"/>
    <p:sldId xmlns:r="http://schemas.openxmlformats.org/officeDocument/2006/relationships" id="258" r:id="R0696d7bc819a4d6e"/>
    <p:sldId xmlns:r="http://schemas.openxmlformats.org/officeDocument/2006/relationships" id="259" r:id="R7ea65a5599c74172"/>
    <p:sldId xmlns:r="http://schemas.openxmlformats.org/officeDocument/2006/relationships" id="260" r:id="R13c7b5b791b342bd"/>
    <p:sldId xmlns:r="http://schemas.openxmlformats.org/officeDocument/2006/relationships" id="261" r:id="R53c7d5b72d514ba7"/>
    <p:sldId xmlns:r="http://schemas.openxmlformats.org/officeDocument/2006/relationships" id="262" r:id="R778e9d45419645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bb14c9859047d0" /><Relationship Type="http://schemas.openxmlformats.org/officeDocument/2006/relationships/slide" Target="/ppt/slides/slide1.xml" Id="R3cf884257fcb4e7b" /><Relationship Type="http://schemas.openxmlformats.org/officeDocument/2006/relationships/slide" Target="/ppt/slides/slide2.xml" Id="R7dc39e0ac6064350" /><Relationship Type="http://schemas.openxmlformats.org/officeDocument/2006/relationships/slide" Target="/ppt/slides/slide3.xml" Id="R0696d7bc819a4d6e" /><Relationship Type="http://schemas.openxmlformats.org/officeDocument/2006/relationships/slide" Target="/ppt/slides/slide4.xml" Id="R7ea65a5599c74172" /><Relationship Type="http://schemas.openxmlformats.org/officeDocument/2006/relationships/slide" Target="/ppt/slides/slide5.xml" Id="R13c7b5b791b342bd" /><Relationship Type="http://schemas.openxmlformats.org/officeDocument/2006/relationships/slide" Target="/ppt/slides/slide6.xml" Id="R53c7d5b72d514ba7" /><Relationship Type="http://schemas.openxmlformats.org/officeDocument/2006/relationships/slide" Target="/ppt/slides/slide7.xml" Id="R778e9d45419645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5bfe19ac2e4e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8790abdb249b7" /><Relationship Type="http://schemas.openxmlformats.org/officeDocument/2006/relationships/theme" Target="/ppt/slideMasters/theme/theme1.xml" Id="R2fa01109f0fd40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38790abdb249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c7848f4bb49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2a2ba9d944d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b36afd2ae4e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74715d12244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931a6514745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87bc591a44d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5c772d63e45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SOLLUND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SOLLUND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4 170 012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4 447 795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OFTEDAL NORMANN AADNØY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Maurholen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925 000 221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SOLLUND INVEST AS</a:t>
            </a:r>
          </a:p>
        </p:txBody>
      </p:sp>
    </p:spTree>
  </p:cSld>
  <p:clrMapOvr>
    <a:masterClrMapping xmlns:a="http://schemas.openxmlformats.org/drawingml/2006/main"/>
  </p:clrMapOvr>
</p:sld>
</file>