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7746a28c2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71898372f4955"/>
  </p:sldMasterIdLst>
  <p:sldIdLst>
    <p:sldId xmlns:r="http://schemas.openxmlformats.org/officeDocument/2006/relationships" id="256" r:id="Ra212514f6bb7427e"/>
    <p:sldId xmlns:r="http://schemas.openxmlformats.org/officeDocument/2006/relationships" id="257" r:id="Rda626be06170428f"/>
    <p:sldId xmlns:r="http://schemas.openxmlformats.org/officeDocument/2006/relationships" id="258" r:id="Rd49120e6e00f40d9"/>
    <p:sldId xmlns:r="http://schemas.openxmlformats.org/officeDocument/2006/relationships" id="259" r:id="Radfc87f0b8424f44"/>
    <p:sldId xmlns:r="http://schemas.openxmlformats.org/officeDocument/2006/relationships" id="260" r:id="R0979ccad7ff54786"/>
    <p:sldId xmlns:r="http://schemas.openxmlformats.org/officeDocument/2006/relationships" id="261" r:id="R538ad90ebac6456b"/>
    <p:sldId xmlns:r="http://schemas.openxmlformats.org/officeDocument/2006/relationships" id="262" r:id="R1710ac6f53dd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71898372f4955" /><Relationship Type="http://schemas.openxmlformats.org/officeDocument/2006/relationships/slide" Target="/ppt/slides/slide1.xml" Id="Ra212514f6bb7427e" /><Relationship Type="http://schemas.openxmlformats.org/officeDocument/2006/relationships/slide" Target="/ppt/slides/slide2.xml" Id="Rda626be06170428f" /><Relationship Type="http://schemas.openxmlformats.org/officeDocument/2006/relationships/slide" Target="/ppt/slides/slide3.xml" Id="Rd49120e6e00f40d9" /><Relationship Type="http://schemas.openxmlformats.org/officeDocument/2006/relationships/slide" Target="/ppt/slides/slide4.xml" Id="Radfc87f0b8424f44" /><Relationship Type="http://schemas.openxmlformats.org/officeDocument/2006/relationships/slide" Target="/ppt/slides/slide5.xml" Id="R0979ccad7ff54786" /><Relationship Type="http://schemas.openxmlformats.org/officeDocument/2006/relationships/slide" Target="/ppt/slides/slide6.xml" Id="R538ad90ebac6456b" /><Relationship Type="http://schemas.openxmlformats.org/officeDocument/2006/relationships/slide" Target="/ppt/slides/slide7.xml" Id="R1710ac6f53dd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7bb971ac3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583242224b7d" /><Relationship Type="http://schemas.openxmlformats.org/officeDocument/2006/relationships/theme" Target="/ppt/slideMasters/theme/theme1.xml" Id="Rdd69c8bece60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658324222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8dee849b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b77d52ba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7e411b26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afdce3ea2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12d03a37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c6e1f6ad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e15019fc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27 072 709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27 147 927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NIELSEN FRIIS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Flesåsveien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