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78fc59d69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f50a5d856490c"/>
  </p:sldMasterIdLst>
  <p:sldIdLst>
    <p:sldId xmlns:r="http://schemas.openxmlformats.org/officeDocument/2006/relationships" id="256" r:id="Rf7c85577252c413e"/>
    <p:sldId xmlns:r="http://schemas.openxmlformats.org/officeDocument/2006/relationships" id="257" r:id="R1309b89a64f04e07"/>
    <p:sldId xmlns:r="http://schemas.openxmlformats.org/officeDocument/2006/relationships" id="258" r:id="R76389f79d82f4ded"/>
    <p:sldId xmlns:r="http://schemas.openxmlformats.org/officeDocument/2006/relationships" id="259" r:id="R1789ce8e5554406e"/>
    <p:sldId xmlns:r="http://schemas.openxmlformats.org/officeDocument/2006/relationships" id="260" r:id="R8f24f1b2f14c427f"/>
    <p:sldId xmlns:r="http://schemas.openxmlformats.org/officeDocument/2006/relationships" id="261" r:id="R18e296b6dba147f0"/>
    <p:sldId xmlns:r="http://schemas.openxmlformats.org/officeDocument/2006/relationships" id="262" r:id="Rfc57c072a492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f50a5d856490c" /><Relationship Type="http://schemas.openxmlformats.org/officeDocument/2006/relationships/slide" Target="/ppt/slides/slide1.xml" Id="Rf7c85577252c413e" /><Relationship Type="http://schemas.openxmlformats.org/officeDocument/2006/relationships/slide" Target="/ppt/slides/slide2.xml" Id="R1309b89a64f04e07" /><Relationship Type="http://schemas.openxmlformats.org/officeDocument/2006/relationships/slide" Target="/ppt/slides/slide3.xml" Id="R76389f79d82f4ded" /><Relationship Type="http://schemas.openxmlformats.org/officeDocument/2006/relationships/slide" Target="/ppt/slides/slide4.xml" Id="R1789ce8e5554406e" /><Relationship Type="http://schemas.openxmlformats.org/officeDocument/2006/relationships/slide" Target="/ppt/slides/slide5.xml" Id="R8f24f1b2f14c427f" /><Relationship Type="http://schemas.openxmlformats.org/officeDocument/2006/relationships/slide" Target="/ppt/slides/slide6.xml" Id="R18e296b6dba147f0" /><Relationship Type="http://schemas.openxmlformats.org/officeDocument/2006/relationships/slide" Target="/ppt/slides/slide7.xml" Id="Rfc57c072a492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cb15df3c0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523b4d15640c3" /><Relationship Type="http://schemas.openxmlformats.org/officeDocument/2006/relationships/theme" Target="/ppt/slideMasters/theme/theme1.xml" Id="R7f145a06f7b1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523b4d156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e73bb8bc5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99bf89fb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0ba4dc66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fdbd86278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d5bb4ce9f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351e3c26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2345a5a95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LILLEVENNEN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LILLEVENNEN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65 966 305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66 048 498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NØKLING ERICH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Frogner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925 011 843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