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ee72b9169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07eac89c947d0"/>
  </p:sldMasterIdLst>
  <p:sldIdLst>
    <p:sldId xmlns:r="http://schemas.openxmlformats.org/officeDocument/2006/relationships" id="256" r:id="Rb5f1cd2cee6c428c"/>
    <p:sldId xmlns:r="http://schemas.openxmlformats.org/officeDocument/2006/relationships" id="257" r:id="R73f8cd807fae4dc6"/>
    <p:sldId xmlns:r="http://schemas.openxmlformats.org/officeDocument/2006/relationships" id="258" r:id="Ra3c984bc693d49d1"/>
    <p:sldId xmlns:r="http://schemas.openxmlformats.org/officeDocument/2006/relationships" id="259" r:id="R9528395754784cdb"/>
    <p:sldId xmlns:r="http://schemas.openxmlformats.org/officeDocument/2006/relationships" id="260" r:id="Rf46b6da9c77040f9"/>
    <p:sldId xmlns:r="http://schemas.openxmlformats.org/officeDocument/2006/relationships" id="261" r:id="R4ee9ebf080274353"/>
    <p:sldId xmlns:r="http://schemas.openxmlformats.org/officeDocument/2006/relationships" id="262" r:id="R6843bf8e6532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07eac89c947d0" /><Relationship Type="http://schemas.openxmlformats.org/officeDocument/2006/relationships/slide" Target="/ppt/slides/slide1.xml" Id="Rb5f1cd2cee6c428c" /><Relationship Type="http://schemas.openxmlformats.org/officeDocument/2006/relationships/slide" Target="/ppt/slides/slide2.xml" Id="R73f8cd807fae4dc6" /><Relationship Type="http://schemas.openxmlformats.org/officeDocument/2006/relationships/slide" Target="/ppt/slides/slide3.xml" Id="Ra3c984bc693d49d1" /><Relationship Type="http://schemas.openxmlformats.org/officeDocument/2006/relationships/slide" Target="/ppt/slides/slide4.xml" Id="R9528395754784cdb" /><Relationship Type="http://schemas.openxmlformats.org/officeDocument/2006/relationships/slide" Target="/ppt/slides/slide5.xml" Id="Rf46b6da9c77040f9" /><Relationship Type="http://schemas.openxmlformats.org/officeDocument/2006/relationships/slide" Target="/ppt/slides/slide6.xml" Id="R4ee9ebf080274353" /><Relationship Type="http://schemas.openxmlformats.org/officeDocument/2006/relationships/slide" Target="/ppt/slides/slide7.xml" Id="R6843bf8e6532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7779fc93b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9174e6114e3d" /><Relationship Type="http://schemas.openxmlformats.org/officeDocument/2006/relationships/theme" Target="/ppt/slideMasters/theme/theme1.xml" Id="R28fe6838bfaf4a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79174e611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0d52470d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7a0e428c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be6c3218d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b447aeec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bfbab5ec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e94f685d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5bc306dff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CATALE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8 713 106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CATALE AS</a:t>
            </a:r>
          </a:p>
        </p:txBody>
      </p:sp>
    </p:spTree>
  </p:cSld>
  <p:clrMapOvr>
    <a:masterClrMapping xmlns:a="http://schemas.openxmlformats.org/drawingml/2006/main"/>
  </p:clrMapOvr>
</p:sld>
</file>