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eb975a085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37bded988470e"/>
  </p:sldMasterIdLst>
  <p:sldIdLst>
    <p:sldId xmlns:r="http://schemas.openxmlformats.org/officeDocument/2006/relationships" id="256" r:id="R65a572951b4c4b8c"/>
    <p:sldId xmlns:r="http://schemas.openxmlformats.org/officeDocument/2006/relationships" id="257" r:id="R71092e62ec3a45b6"/>
    <p:sldId xmlns:r="http://schemas.openxmlformats.org/officeDocument/2006/relationships" id="258" r:id="R4c613515396c41c8"/>
    <p:sldId xmlns:r="http://schemas.openxmlformats.org/officeDocument/2006/relationships" id="259" r:id="R54d6073ce5b941f1"/>
    <p:sldId xmlns:r="http://schemas.openxmlformats.org/officeDocument/2006/relationships" id="260" r:id="Rfc025011753c49f0"/>
    <p:sldId xmlns:r="http://schemas.openxmlformats.org/officeDocument/2006/relationships" id="261" r:id="Rbbf5b5ed718d4a5a"/>
    <p:sldId xmlns:r="http://schemas.openxmlformats.org/officeDocument/2006/relationships" id="262" r:id="Rc6fcf9a21516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37bded988470e" /><Relationship Type="http://schemas.openxmlformats.org/officeDocument/2006/relationships/slide" Target="/ppt/slides/slide1.xml" Id="R65a572951b4c4b8c" /><Relationship Type="http://schemas.openxmlformats.org/officeDocument/2006/relationships/slide" Target="/ppt/slides/slide2.xml" Id="R71092e62ec3a45b6" /><Relationship Type="http://schemas.openxmlformats.org/officeDocument/2006/relationships/slide" Target="/ppt/slides/slide3.xml" Id="R4c613515396c41c8" /><Relationship Type="http://schemas.openxmlformats.org/officeDocument/2006/relationships/slide" Target="/ppt/slides/slide4.xml" Id="R54d6073ce5b941f1" /><Relationship Type="http://schemas.openxmlformats.org/officeDocument/2006/relationships/slide" Target="/ppt/slides/slide5.xml" Id="Rfc025011753c49f0" /><Relationship Type="http://schemas.openxmlformats.org/officeDocument/2006/relationships/slide" Target="/ppt/slides/slide6.xml" Id="Rbbf5b5ed718d4a5a" /><Relationship Type="http://schemas.openxmlformats.org/officeDocument/2006/relationships/slide" Target="/ppt/slides/slide7.xml" Id="Rc6fcf9a21516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2613da7e0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7fdc1a61447e" /><Relationship Type="http://schemas.openxmlformats.org/officeDocument/2006/relationships/theme" Target="/ppt/slideMasters/theme/theme1.xml" Id="Rf82e819c97c7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c7fdc1a61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440eb272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a05fab39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3d0f53a9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8fa09905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fea903a0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bb7fe354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0986dc4e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BYGG OG MONTASJESERVICE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BYGG OG MONTASJESERVICE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46 098 433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568 529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14 848 510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 INDUSTRIER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DYNNA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JRB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925 015 008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OG MONTASJESERVICE AS</a:t>
            </a:r>
          </a:p>
        </p:txBody>
      </p:sp>
    </p:spTree>
  </p:cSld>
  <p:clrMapOvr>
    <a:masterClrMapping xmlns:a="http://schemas.openxmlformats.org/drawingml/2006/main"/>
  </p:clrMapOvr>
</p:sld>
</file>