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b315dcc5e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ff448ed4c4ad4"/>
  </p:sldMasterIdLst>
  <p:sldIdLst>
    <p:sldId xmlns:r="http://schemas.openxmlformats.org/officeDocument/2006/relationships" id="256" r:id="Rd71f4f7269484410"/>
    <p:sldId xmlns:r="http://schemas.openxmlformats.org/officeDocument/2006/relationships" id="257" r:id="R6d5243d9a1cb4c38"/>
    <p:sldId xmlns:r="http://schemas.openxmlformats.org/officeDocument/2006/relationships" id="258" r:id="R4c96255614794ecb"/>
    <p:sldId xmlns:r="http://schemas.openxmlformats.org/officeDocument/2006/relationships" id="259" r:id="Rbefda5d405f7430d"/>
    <p:sldId xmlns:r="http://schemas.openxmlformats.org/officeDocument/2006/relationships" id="260" r:id="R124c213fafd34f19"/>
    <p:sldId xmlns:r="http://schemas.openxmlformats.org/officeDocument/2006/relationships" id="261" r:id="R648765cb78804939"/>
    <p:sldId xmlns:r="http://schemas.openxmlformats.org/officeDocument/2006/relationships" id="262" r:id="R9aa93fb47158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ff448ed4c4ad4" /><Relationship Type="http://schemas.openxmlformats.org/officeDocument/2006/relationships/slide" Target="/ppt/slides/slide1.xml" Id="Rd71f4f7269484410" /><Relationship Type="http://schemas.openxmlformats.org/officeDocument/2006/relationships/slide" Target="/ppt/slides/slide2.xml" Id="R6d5243d9a1cb4c38" /><Relationship Type="http://schemas.openxmlformats.org/officeDocument/2006/relationships/slide" Target="/ppt/slides/slide3.xml" Id="R4c96255614794ecb" /><Relationship Type="http://schemas.openxmlformats.org/officeDocument/2006/relationships/slide" Target="/ppt/slides/slide4.xml" Id="Rbefda5d405f7430d" /><Relationship Type="http://schemas.openxmlformats.org/officeDocument/2006/relationships/slide" Target="/ppt/slides/slide5.xml" Id="R124c213fafd34f19" /><Relationship Type="http://schemas.openxmlformats.org/officeDocument/2006/relationships/slide" Target="/ppt/slides/slide6.xml" Id="R648765cb78804939" /><Relationship Type="http://schemas.openxmlformats.org/officeDocument/2006/relationships/slide" Target="/ppt/slides/slide7.xml" Id="R9aa93fb47158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b05e482de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34dfc71446a0" /><Relationship Type="http://schemas.openxmlformats.org/officeDocument/2006/relationships/theme" Target="/ppt/slideMasters/theme/theme1.xml" Id="R5654bd47956b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134dfc714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f25b6ce9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b0639aca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e7485743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59fb8c21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ae23aa5f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14c5e2ab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ec9dbc47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MEKVIK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37 823 303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BERGSØYA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BOLGSTRAND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MEKVIK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HOLDING AS</a:t>
            </a:r>
          </a:p>
        </p:txBody>
      </p:sp>
    </p:spTree>
  </p:cSld>
  <p:clrMapOvr>
    <a:masterClrMapping xmlns:a="http://schemas.openxmlformats.org/drawingml/2006/main"/>
  </p:clrMapOvr>
</p:sld>
</file>