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4dd282ba254b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2168b1db9345c7"/>
  </p:sldMasterIdLst>
  <p:sldIdLst>
    <p:sldId xmlns:r="http://schemas.openxmlformats.org/officeDocument/2006/relationships" id="256" r:id="R55a7c341e8a14302"/>
    <p:sldId xmlns:r="http://schemas.openxmlformats.org/officeDocument/2006/relationships" id="257" r:id="R187e302f1a934886"/>
    <p:sldId xmlns:r="http://schemas.openxmlformats.org/officeDocument/2006/relationships" id="258" r:id="R985de2c6a1374638"/>
    <p:sldId xmlns:r="http://schemas.openxmlformats.org/officeDocument/2006/relationships" id="259" r:id="R1315d72eb7ed4726"/>
    <p:sldId xmlns:r="http://schemas.openxmlformats.org/officeDocument/2006/relationships" id="260" r:id="R4098bf3c9cf2423b"/>
    <p:sldId xmlns:r="http://schemas.openxmlformats.org/officeDocument/2006/relationships" id="261" r:id="Rcee6118c7cc14f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2168b1db9345c7" /><Relationship Type="http://schemas.openxmlformats.org/officeDocument/2006/relationships/slide" Target="/ppt/slides/slide1.xml" Id="R55a7c341e8a14302" /><Relationship Type="http://schemas.openxmlformats.org/officeDocument/2006/relationships/slide" Target="/ppt/slides/slide2.xml" Id="R187e302f1a934886" /><Relationship Type="http://schemas.openxmlformats.org/officeDocument/2006/relationships/slide" Target="/ppt/slides/slide3.xml" Id="R985de2c6a1374638" /><Relationship Type="http://schemas.openxmlformats.org/officeDocument/2006/relationships/slide" Target="/ppt/slides/slide4.xml" Id="R1315d72eb7ed4726" /><Relationship Type="http://schemas.openxmlformats.org/officeDocument/2006/relationships/slide" Target="/ppt/slides/slide5.xml" Id="R4098bf3c9cf2423b" /><Relationship Type="http://schemas.openxmlformats.org/officeDocument/2006/relationships/slide" Target="/ppt/slides/slide6.xml" Id="Rcee6118c7cc14f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92609984fb44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e162451394c6a" /><Relationship Type="http://schemas.openxmlformats.org/officeDocument/2006/relationships/theme" Target="/ppt/slideMasters/theme/theme1.xml" Id="Ra0ac2056369340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ce162451394c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a10ffc0e843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0426f561c41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1ea2c647c44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6956b192147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0ccf0a3c644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724099e7147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THUJA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Hauanåsen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3213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925 025 321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