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6552d6cd1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43f921c454b78"/>
  </p:sldMasterIdLst>
  <p:sldIdLst>
    <p:sldId xmlns:r="http://schemas.openxmlformats.org/officeDocument/2006/relationships" id="256" r:id="R15570ad9c9844beb"/>
    <p:sldId xmlns:r="http://schemas.openxmlformats.org/officeDocument/2006/relationships" id="257" r:id="Rf13ca26b4401461a"/>
    <p:sldId xmlns:r="http://schemas.openxmlformats.org/officeDocument/2006/relationships" id="258" r:id="Rafeb8e26d30a43b6"/>
    <p:sldId xmlns:r="http://schemas.openxmlformats.org/officeDocument/2006/relationships" id="259" r:id="R003bc65bcf474bc4"/>
    <p:sldId xmlns:r="http://schemas.openxmlformats.org/officeDocument/2006/relationships" id="260" r:id="R617faaea5d40405c"/>
    <p:sldId xmlns:r="http://schemas.openxmlformats.org/officeDocument/2006/relationships" id="261" r:id="R70e7d0df21234332"/>
    <p:sldId xmlns:r="http://schemas.openxmlformats.org/officeDocument/2006/relationships" id="262" r:id="R357a6f7fc329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43f921c454b78" /><Relationship Type="http://schemas.openxmlformats.org/officeDocument/2006/relationships/slide" Target="/ppt/slides/slide1.xml" Id="R15570ad9c9844beb" /><Relationship Type="http://schemas.openxmlformats.org/officeDocument/2006/relationships/slide" Target="/ppt/slides/slide2.xml" Id="Rf13ca26b4401461a" /><Relationship Type="http://schemas.openxmlformats.org/officeDocument/2006/relationships/slide" Target="/ppt/slides/slide3.xml" Id="Rafeb8e26d30a43b6" /><Relationship Type="http://schemas.openxmlformats.org/officeDocument/2006/relationships/slide" Target="/ppt/slides/slide4.xml" Id="R003bc65bcf474bc4" /><Relationship Type="http://schemas.openxmlformats.org/officeDocument/2006/relationships/slide" Target="/ppt/slides/slide5.xml" Id="R617faaea5d40405c" /><Relationship Type="http://schemas.openxmlformats.org/officeDocument/2006/relationships/slide" Target="/ppt/slides/slide6.xml" Id="R70e7d0df21234332" /><Relationship Type="http://schemas.openxmlformats.org/officeDocument/2006/relationships/slide" Target="/ppt/slides/slide7.xml" Id="R357a6f7fc329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e0dabad8e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688c6e72444c7" /><Relationship Type="http://schemas.openxmlformats.org/officeDocument/2006/relationships/theme" Target="/ppt/slideMasters/theme/theme1.xml" Id="R707c08caa76e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688c6e724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06ac20a1e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8fe0ad94d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5dff60b741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19fef881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1cddf9af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7f0e875842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4fc0ec98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THUJA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