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a737a5c43842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5d7c20727c457f"/>
  </p:sldMasterIdLst>
  <p:sldIdLst>
    <p:sldId xmlns:r="http://schemas.openxmlformats.org/officeDocument/2006/relationships" id="256" r:id="R5a7541ae3bfa4c41"/>
    <p:sldId xmlns:r="http://schemas.openxmlformats.org/officeDocument/2006/relationships" id="257" r:id="R6560f68664624d92"/>
    <p:sldId xmlns:r="http://schemas.openxmlformats.org/officeDocument/2006/relationships" id="258" r:id="R11b13e7743554ba8"/>
    <p:sldId xmlns:r="http://schemas.openxmlformats.org/officeDocument/2006/relationships" id="259" r:id="R488fdfcaf95b44d7"/>
    <p:sldId xmlns:r="http://schemas.openxmlformats.org/officeDocument/2006/relationships" id="260" r:id="R2c3157ddbc18476f"/>
    <p:sldId xmlns:r="http://schemas.openxmlformats.org/officeDocument/2006/relationships" id="261" r:id="Rb588d8f81c8f43f3"/>
    <p:sldId xmlns:r="http://schemas.openxmlformats.org/officeDocument/2006/relationships" id="262" r:id="Ra0d917a825ed4e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5d7c20727c457f" /><Relationship Type="http://schemas.openxmlformats.org/officeDocument/2006/relationships/slide" Target="/ppt/slides/slide1.xml" Id="R5a7541ae3bfa4c41" /><Relationship Type="http://schemas.openxmlformats.org/officeDocument/2006/relationships/slide" Target="/ppt/slides/slide2.xml" Id="R6560f68664624d92" /><Relationship Type="http://schemas.openxmlformats.org/officeDocument/2006/relationships/slide" Target="/ppt/slides/slide3.xml" Id="R11b13e7743554ba8" /><Relationship Type="http://schemas.openxmlformats.org/officeDocument/2006/relationships/slide" Target="/ppt/slides/slide4.xml" Id="R488fdfcaf95b44d7" /><Relationship Type="http://schemas.openxmlformats.org/officeDocument/2006/relationships/slide" Target="/ppt/slides/slide5.xml" Id="R2c3157ddbc18476f" /><Relationship Type="http://schemas.openxmlformats.org/officeDocument/2006/relationships/slide" Target="/ppt/slides/slide6.xml" Id="Rb588d8f81c8f43f3" /><Relationship Type="http://schemas.openxmlformats.org/officeDocument/2006/relationships/slide" Target="/ppt/slides/slide7.xml" Id="Ra0d917a825ed4e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f864acfba141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6dd30d26f4fa4" /><Relationship Type="http://schemas.openxmlformats.org/officeDocument/2006/relationships/theme" Target="/ppt/slideMasters/theme/theme1.xml" Id="Rceae5a0f887545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56dd30d26f4f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c448b5af342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94a28918e42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3ff10755c4e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c00030be941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6f6e34b1e43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8e391c26e43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f40c3a9944e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JOJAJU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JOJAJU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JOJAJU INVEST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JOJAJU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JOJAJU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JOJAJU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7 429 366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JOJAJU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REMCO BERNARDUS JOHANNES PRINS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JOJAJU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Remco Prins, Kleivveien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1356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925 028 134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JOJAJU INVEST AS</a:t>
            </a:r>
          </a:p>
        </p:txBody>
      </p:sp>
    </p:spTree>
  </p:cSld>
  <p:clrMapOvr>
    <a:masterClrMapping xmlns:a="http://schemas.openxmlformats.org/drawingml/2006/main"/>
  </p:clrMapOvr>
</p:sld>
</file>