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14a5bba46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0fda9e29e4d2e"/>
  </p:sldMasterIdLst>
  <p:sldIdLst>
    <p:sldId xmlns:r="http://schemas.openxmlformats.org/officeDocument/2006/relationships" id="256" r:id="R456e67d6af79424b"/>
    <p:sldId xmlns:r="http://schemas.openxmlformats.org/officeDocument/2006/relationships" id="257" r:id="Rd851a4ea1a194622"/>
    <p:sldId xmlns:r="http://schemas.openxmlformats.org/officeDocument/2006/relationships" id="258" r:id="R78cfde11689949a7"/>
    <p:sldId xmlns:r="http://schemas.openxmlformats.org/officeDocument/2006/relationships" id="259" r:id="R4d3bcd7bf1be480c"/>
    <p:sldId xmlns:r="http://schemas.openxmlformats.org/officeDocument/2006/relationships" id="260" r:id="Rb8f259936c20431b"/>
    <p:sldId xmlns:r="http://schemas.openxmlformats.org/officeDocument/2006/relationships" id="261" r:id="R8d6553b754e54c72"/>
    <p:sldId xmlns:r="http://schemas.openxmlformats.org/officeDocument/2006/relationships" id="262" r:id="R020ee419cb92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0fda9e29e4d2e" /><Relationship Type="http://schemas.openxmlformats.org/officeDocument/2006/relationships/slide" Target="/ppt/slides/slide1.xml" Id="R456e67d6af79424b" /><Relationship Type="http://schemas.openxmlformats.org/officeDocument/2006/relationships/slide" Target="/ppt/slides/slide2.xml" Id="Rd851a4ea1a194622" /><Relationship Type="http://schemas.openxmlformats.org/officeDocument/2006/relationships/slide" Target="/ppt/slides/slide3.xml" Id="R78cfde11689949a7" /><Relationship Type="http://schemas.openxmlformats.org/officeDocument/2006/relationships/slide" Target="/ppt/slides/slide4.xml" Id="R4d3bcd7bf1be480c" /><Relationship Type="http://schemas.openxmlformats.org/officeDocument/2006/relationships/slide" Target="/ppt/slides/slide5.xml" Id="Rb8f259936c20431b" /><Relationship Type="http://schemas.openxmlformats.org/officeDocument/2006/relationships/slide" Target="/ppt/slides/slide6.xml" Id="R8d6553b754e54c72" /><Relationship Type="http://schemas.openxmlformats.org/officeDocument/2006/relationships/slide" Target="/ppt/slides/slide7.xml" Id="R020ee419cb92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b31e4a395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634b887374941" /><Relationship Type="http://schemas.openxmlformats.org/officeDocument/2006/relationships/theme" Target="/ppt/slideMasters/theme/theme1.xml" Id="R7ff46ef4db9e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634b88737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080839eb5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7f6aacd2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822c4f74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5c8a4c70d43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26db96ba7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da52eb22a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bde4ed576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GTI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GTI DRIFT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6 514 499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1 061 145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 INVESTMENT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GTI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Lyngtrevegen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925 033 278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GTI DRIFT AS</a:t>
            </a:r>
          </a:p>
        </p:txBody>
      </p:sp>
    </p:spTree>
  </p:cSld>
  <p:clrMapOvr>
    <a:masterClrMapping xmlns:a="http://schemas.openxmlformats.org/drawingml/2006/main"/>
  </p:clrMapOvr>
</p:sld>
</file>