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731dde395944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2aa0ef5749416f"/>
  </p:sldMasterIdLst>
  <p:sldIdLst>
    <p:sldId xmlns:r="http://schemas.openxmlformats.org/officeDocument/2006/relationships" id="256" r:id="R37e57662235c449d"/>
    <p:sldId xmlns:r="http://schemas.openxmlformats.org/officeDocument/2006/relationships" id="257" r:id="R4702d00b91d34afb"/>
    <p:sldId xmlns:r="http://schemas.openxmlformats.org/officeDocument/2006/relationships" id="258" r:id="Rcac6511fc95f472f"/>
    <p:sldId xmlns:r="http://schemas.openxmlformats.org/officeDocument/2006/relationships" id="259" r:id="R2f162af0b3284865"/>
    <p:sldId xmlns:r="http://schemas.openxmlformats.org/officeDocument/2006/relationships" id="260" r:id="Rae06b2a8ca7d489a"/>
    <p:sldId xmlns:r="http://schemas.openxmlformats.org/officeDocument/2006/relationships" id="261" r:id="R564c8ac49b924109"/>
    <p:sldId xmlns:r="http://schemas.openxmlformats.org/officeDocument/2006/relationships" id="262" r:id="Rf0d7421ab1b040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2aa0ef5749416f" /><Relationship Type="http://schemas.openxmlformats.org/officeDocument/2006/relationships/slide" Target="/ppt/slides/slide1.xml" Id="R37e57662235c449d" /><Relationship Type="http://schemas.openxmlformats.org/officeDocument/2006/relationships/slide" Target="/ppt/slides/slide2.xml" Id="R4702d00b91d34afb" /><Relationship Type="http://schemas.openxmlformats.org/officeDocument/2006/relationships/slide" Target="/ppt/slides/slide3.xml" Id="Rcac6511fc95f472f" /><Relationship Type="http://schemas.openxmlformats.org/officeDocument/2006/relationships/slide" Target="/ppt/slides/slide4.xml" Id="R2f162af0b3284865" /><Relationship Type="http://schemas.openxmlformats.org/officeDocument/2006/relationships/slide" Target="/ppt/slides/slide5.xml" Id="Rae06b2a8ca7d489a" /><Relationship Type="http://schemas.openxmlformats.org/officeDocument/2006/relationships/slide" Target="/ppt/slides/slide6.xml" Id="R564c8ac49b924109" /><Relationship Type="http://schemas.openxmlformats.org/officeDocument/2006/relationships/slide" Target="/ppt/slides/slide7.xml" Id="Rf0d7421ab1b040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9106e3544347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5bb2d29bc42c0" /><Relationship Type="http://schemas.openxmlformats.org/officeDocument/2006/relationships/theme" Target="/ppt/slideMasters/theme/theme1.xml" Id="R075c6b29a8f94f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f5bb2d29bc42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808c69a5e4c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5c445516046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0820a772b4c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48dc46af946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2162cd2f24c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6cf284cb942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b4e0d1cb64e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FRAMNES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FRAMNES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FRAMNES HOLDCO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FRAMNES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FRAMNES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FRAMNES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260 187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262 050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FRAMNES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UDNESS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FRAMNES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Udness, Vikingveien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925 037 044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FRAMNES HOLDCO AS</a:t>
            </a:r>
          </a:p>
        </p:txBody>
      </p:sp>
    </p:spTree>
  </p:cSld>
  <p:clrMapOvr>
    <a:masterClrMapping xmlns:a="http://schemas.openxmlformats.org/drawingml/2006/main"/>
  </p:clrMapOvr>
</p:sld>
</file>