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b4ac278f2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dcfb0364f403c"/>
  </p:sldMasterIdLst>
  <p:sldIdLst>
    <p:sldId xmlns:r="http://schemas.openxmlformats.org/officeDocument/2006/relationships" id="256" r:id="Rbf86b65c625e4625"/>
    <p:sldId xmlns:r="http://schemas.openxmlformats.org/officeDocument/2006/relationships" id="257" r:id="R5006f85771364225"/>
    <p:sldId xmlns:r="http://schemas.openxmlformats.org/officeDocument/2006/relationships" id="258" r:id="R282548e2948041cc"/>
    <p:sldId xmlns:r="http://schemas.openxmlformats.org/officeDocument/2006/relationships" id="259" r:id="Rb80ad930938b4622"/>
    <p:sldId xmlns:r="http://schemas.openxmlformats.org/officeDocument/2006/relationships" id="260" r:id="Reae1bb2d03cd4f87"/>
    <p:sldId xmlns:r="http://schemas.openxmlformats.org/officeDocument/2006/relationships" id="261" r:id="R4e0b6c5162d3434b"/>
    <p:sldId xmlns:r="http://schemas.openxmlformats.org/officeDocument/2006/relationships" id="262" r:id="R69fad3cc379c4d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dcfb0364f403c" /><Relationship Type="http://schemas.openxmlformats.org/officeDocument/2006/relationships/slide" Target="/ppt/slides/slide1.xml" Id="Rbf86b65c625e4625" /><Relationship Type="http://schemas.openxmlformats.org/officeDocument/2006/relationships/slide" Target="/ppt/slides/slide2.xml" Id="R5006f85771364225" /><Relationship Type="http://schemas.openxmlformats.org/officeDocument/2006/relationships/slide" Target="/ppt/slides/slide3.xml" Id="R282548e2948041cc" /><Relationship Type="http://schemas.openxmlformats.org/officeDocument/2006/relationships/slide" Target="/ppt/slides/slide4.xml" Id="Rb80ad930938b4622" /><Relationship Type="http://schemas.openxmlformats.org/officeDocument/2006/relationships/slide" Target="/ppt/slides/slide5.xml" Id="Reae1bb2d03cd4f87" /><Relationship Type="http://schemas.openxmlformats.org/officeDocument/2006/relationships/slide" Target="/ppt/slides/slide6.xml" Id="R4e0b6c5162d3434b" /><Relationship Type="http://schemas.openxmlformats.org/officeDocument/2006/relationships/slide" Target="/ppt/slides/slide7.xml" Id="R69fad3cc379c4d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24bbc8ad0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b2c73b20408f" /><Relationship Type="http://schemas.openxmlformats.org/officeDocument/2006/relationships/theme" Target="/ppt/slideMasters/theme/theme1.xml" Id="R47a17b22961b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9b2c73b20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000c186842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96e3664e3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109b4a3bd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081b0c391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99b4d12d3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2fccd22924d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0ab597f8b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MOE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MOE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1 535 367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−2 178 707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99 926 334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100 771 290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LANGLI-INVEST AS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 INVESTMENT AS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MOE-INVEST AS  –  17,2 %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KMOE AS  –  17,2 %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HOLDING AS  –  17,2 %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MOE HOLDING AS</a:t>
            </a:r>
          </a:p>
        </p:txBody>
      </p:sp>
    </p:spTree>
  </p:cSld>
  <p:clrMapOvr>
    <a:masterClrMapping xmlns:a="http://schemas.openxmlformats.org/drawingml/2006/main"/>
  </p:clrMapOvr>
</p:sld>
</file>