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aadb909e7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15c1815424940"/>
  </p:sldMasterIdLst>
  <p:sldIdLst>
    <p:sldId xmlns:r="http://schemas.openxmlformats.org/officeDocument/2006/relationships" id="256" r:id="R51abd9ff157641bd"/>
    <p:sldId xmlns:r="http://schemas.openxmlformats.org/officeDocument/2006/relationships" id="257" r:id="R5194e957d14e4321"/>
    <p:sldId xmlns:r="http://schemas.openxmlformats.org/officeDocument/2006/relationships" id="258" r:id="R9e6fd33cce61433e"/>
    <p:sldId xmlns:r="http://schemas.openxmlformats.org/officeDocument/2006/relationships" id="259" r:id="R5a33f96f41024ed7"/>
    <p:sldId xmlns:r="http://schemas.openxmlformats.org/officeDocument/2006/relationships" id="260" r:id="Re2833305b3674a4e"/>
    <p:sldId xmlns:r="http://schemas.openxmlformats.org/officeDocument/2006/relationships" id="261" r:id="Rce84ce88df5a470c"/>
    <p:sldId xmlns:r="http://schemas.openxmlformats.org/officeDocument/2006/relationships" id="262" r:id="Rc2036416d3c4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15c1815424940" /><Relationship Type="http://schemas.openxmlformats.org/officeDocument/2006/relationships/slide" Target="/ppt/slides/slide1.xml" Id="R51abd9ff157641bd" /><Relationship Type="http://schemas.openxmlformats.org/officeDocument/2006/relationships/slide" Target="/ppt/slides/slide2.xml" Id="R5194e957d14e4321" /><Relationship Type="http://schemas.openxmlformats.org/officeDocument/2006/relationships/slide" Target="/ppt/slides/slide3.xml" Id="R9e6fd33cce61433e" /><Relationship Type="http://schemas.openxmlformats.org/officeDocument/2006/relationships/slide" Target="/ppt/slides/slide4.xml" Id="R5a33f96f41024ed7" /><Relationship Type="http://schemas.openxmlformats.org/officeDocument/2006/relationships/slide" Target="/ppt/slides/slide5.xml" Id="Re2833305b3674a4e" /><Relationship Type="http://schemas.openxmlformats.org/officeDocument/2006/relationships/slide" Target="/ppt/slides/slide6.xml" Id="Rce84ce88df5a470c" /><Relationship Type="http://schemas.openxmlformats.org/officeDocument/2006/relationships/slide" Target="/ppt/slides/slide7.xml" Id="Rc2036416d3c4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d3416e819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123d70f64305" /><Relationship Type="http://schemas.openxmlformats.org/officeDocument/2006/relationships/theme" Target="/ppt/slideMasters/theme/theme1.xml" Id="R379b39e7d494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b123d70f6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51e43732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a8c4cbac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a8a62ca7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bff80d860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4482fb54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b8ceb603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6dd7fef2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ERTNES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STENBRO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Raschs vei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925 043 761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