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18f91609c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41dd7b8904a22"/>
  </p:sldMasterIdLst>
  <p:sldIdLst>
    <p:sldId xmlns:r="http://schemas.openxmlformats.org/officeDocument/2006/relationships" id="256" r:id="Rbd388686a0784091"/>
    <p:sldId xmlns:r="http://schemas.openxmlformats.org/officeDocument/2006/relationships" id="257" r:id="R8495efe1d62e429f"/>
    <p:sldId xmlns:r="http://schemas.openxmlformats.org/officeDocument/2006/relationships" id="258" r:id="R163d892a6e264e38"/>
    <p:sldId xmlns:r="http://schemas.openxmlformats.org/officeDocument/2006/relationships" id="259" r:id="R0e6aefa8d9a84c64"/>
    <p:sldId xmlns:r="http://schemas.openxmlformats.org/officeDocument/2006/relationships" id="260" r:id="R8f567518dbfe4cbb"/>
    <p:sldId xmlns:r="http://schemas.openxmlformats.org/officeDocument/2006/relationships" id="261" r:id="Rbc30831595f24f71"/>
    <p:sldId xmlns:r="http://schemas.openxmlformats.org/officeDocument/2006/relationships" id="262" r:id="Rb7dccb33309f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41dd7b8904a22" /><Relationship Type="http://schemas.openxmlformats.org/officeDocument/2006/relationships/slide" Target="/ppt/slides/slide1.xml" Id="Rbd388686a0784091" /><Relationship Type="http://schemas.openxmlformats.org/officeDocument/2006/relationships/slide" Target="/ppt/slides/slide2.xml" Id="R8495efe1d62e429f" /><Relationship Type="http://schemas.openxmlformats.org/officeDocument/2006/relationships/slide" Target="/ppt/slides/slide3.xml" Id="R163d892a6e264e38" /><Relationship Type="http://schemas.openxmlformats.org/officeDocument/2006/relationships/slide" Target="/ppt/slides/slide4.xml" Id="R0e6aefa8d9a84c64" /><Relationship Type="http://schemas.openxmlformats.org/officeDocument/2006/relationships/slide" Target="/ppt/slides/slide5.xml" Id="R8f567518dbfe4cbb" /><Relationship Type="http://schemas.openxmlformats.org/officeDocument/2006/relationships/slide" Target="/ppt/slides/slide6.xml" Id="Rbc30831595f24f71" /><Relationship Type="http://schemas.openxmlformats.org/officeDocument/2006/relationships/slide" Target="/ppt/slides/slide7.xml" Id="Rb7dccb33309f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ae6edaa23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7c99559464587" /><Relationship Type="http://schemas.openxmlformats.org/officeDocument/2006/relationships/theme" Target="/ppt/slideMasters/theme/theme1.xml" Id="Rfb3625d3990e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7c9955946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b70bb9720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66198e338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aaf182ab8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d434170fb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59707e56a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c9e896d4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8b4118cad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HEAD ENERGY 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HEAD ENERGY UP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28 366 759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HEAD ENERGY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BØE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ADIS GRABOVAC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ESBENSEN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MARFH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info@headenergy.no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www.headenergy.no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UP AS</a:t>
            </a:r>
          </a:p>
        </p:txBody>
      </p:sp>
    </p:spTree>
  </p:cSld>
  <p:clrMapOvr>
    <a:masterClrMapping xmlns:a="http://schemas.openxmlformats.org/drawingml/2006/main"/>
  </p:clrMapOvr>
</p:sld>
</file>